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60" r:id="rId2"/>
    <p:sldId id="328" r:id="rId3"/>
    <p:sldId id="267" r:id="rId4"/>
    <p:sldId id="320" r:id="rId5"/>
    <p:sldId id="350" r:id="rId6"/>
    <p:sldId id="263" r:id="rId7"/>
    <p:sldId id="351" r:id="rId8"/>
    <p:sldId id="352" r:id="rId9"/>
    <p:sldId id="260" r:id="rId10"/>
    <p:sldId id="257" r:id="rId11"/>
    <p:sldId id="355" r:id="rId12"/>
    <p:sldId id="35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3D5D"/>
    <a:srgbClr val="8F6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2943" autoAdjust="0"/>
  </p:normalViewPr>
  <p:slideViewPr>
    <p:cSldViewPr snapToGrid="0">
      <p:cViewPr varScale="1">
        <p:scale>
          <a:sx n="68" d="100"/>
          <a:sy n="68" d="100"/>
        </p:scale>
        <p:origin x="888" y="66"/>
      </p:cViewPr>
      <p:guideLst>
        <p:guide pos="3840"/>
        <p:guide orient="horz"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FA9DB52-B772-4DC5-91E9-829F57E8E3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169ADD-934D-4E14-B980-FBEC76DB60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102A2-2DF4-4FF9-A002-493A5214830A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2CA5AD-AE12-4245-86A3-F14BDA278B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FE4A64-B6FB-436C-A55B-A77489F4DA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4B7F8-4AD1-45DA-93B5-23742A402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71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65F81-4621-4064-A78B-8101E5DBF6BE}" type="datetimeFigureOut">
              <a:rPr lang="en-GB" smtClean="0"/>
              <a:t>11/01/2018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BDC-8314-4138-B4F9-647D580B3F5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77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BDC-8314-4138-B4F9-647D580B3F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78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BDC-8314-4138-B4F9-647D580B3F5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243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BDC-8314-4138-B4F9-647D580B3F5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230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BDC-8314-4138-B4F9-647D580B3F5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216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BDC-8314-4138-B4F9-647D580B3F5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03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233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12677" y="0"/>
            <a:ext cx="6574979" cy="5162843"/>
          </a:xfrm>
          <a:custGeom>
            <a:avLst/>
            <a:gdLst>
              <a:gd name="connsiteX0" fmla="*/ 0 w 6574979"/>
              <a:gd name="connsiteY0" fmla="*/ 0 h 5162843"/>
              <a:gd name="connsiteX1" fmla="*/ 6574979 w 6574979"/>
              <a:gd name="connsiteY1" fmla="*/ 0 h 5162843"/>
              <a:gd name="connsiteX2" fmla="*/ 3287489 w 6574979"/>
              <a:gd name="connsiteY2" fmla="*/ 5162843 h 516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4979" h="5162843">
                <a:moveTo>
                  <a:pt x="0" y="0"/>
                </a:moveTo>
                <a:lnTo>
                  <a:pt x="6574979" y="0"/>
                </a:lnTo>
                <a:lnTo>
                  <a:pt x="3287489" y="51628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624687" y="3485442"/>
            <a:ext cx="4206242" cy="3372558"/>
          </a:xfrm>
          <a:prstGeom prst="triangle">
            <a:avLst>
              <a:gd name="adj" fmla="val 5066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62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500191" cy="6858000"/>
          </a:xfrm>
          <a:prstGeom prst="homePlate">
            <a:avLst>
              <a:gd name="adj" fmla="val 9021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738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586068" y="0"/>
            <a:ext cx="7605931" cy="6858000"/>
          </a:xfrm>
          <a:custGeom>
            <a:avLst/>
            <a:gdLst>
              <a:gd name="connsiteX0" fmla="*/ 0 w 6269502"/>
              <a:gd name="connsiteY0" fmla="*/ 0 h 6858000"/>
              <a:gd name="connsiteX1" fmla="*/ 6269502 w 6269502"/>
              <a:gd name="connsiteY1" fmla="*/ 0 h 6858000"/>
              <a:gd name="connsiteX2" fmla="*/ 6269502 w 6269502"/>
              <a:gd name="connsiteY2" fmla="*/ 6858000 h 6858000"/>
              <a:gd name="connsiteX3" fmla="*/ 0 w 6269502"/>
              <a:gd name="connsiteY3" fmla="*/ 6858000 h 6858000"/>
              <a:gd name="connsiteX0" fmla="*/ 0 w 6269502"/>
              <a:gd name="connsiteY0" fmla="*/ 0 h 6858000"/>
              <a:gd name="connsiteX1" fmla="*/ 6269502 w 6269502"/>
              <a:gd name="connsiteY1" fmla="*/ 0 h 6858000"/>
              <a:gd name="connsiteX2" fmla="*/ 6269502 w 6269502"/>
              <a:gd name="connsiteY2" fmla="*/ 6858000 h 6858000"/>
              <a:gd name="connsiteX3" fmla="*/ 2954215 w 6269502"/>
              <a:gd name="connsiteY3" fmla="*/ 6858000 h 6858000"/>
              <a:gd name="connsiteX4" fmla="*/ 0 w 6269502"/>
              <a:gd name="connsiteY4" fmla="*/ 0 h 6858000"/>
              <a:gd name="connsiteX0" fmla="*/ 0 w 6269502"/>
              <a:gd name="connsiteY0" fmla="*/ 0 h 6858000"/>
              <a:gd name="connsiteX1" fmla="*/ 6269502 w 6269502"/>
              <a:gd name="connsiteY1" fmla="*/ 0 h 6858000"/>
              <a:gd name="connsiteX2" fmla="*/ 6269502 w 6269502"/>
              <a:gd name="connsiteY2" fmla="*/ 6858000 h 6858000"/>
              <a:gd name="connsiteX3" fmla="*/ 2954215 w 6269502"/>
              <a:gd name="connsiteY3" fmla="*/ 6858000 h 6858000"/>
              <a:gd name="connsiteX4" fmla="*/ 0 w 6269502"/>
              <a:gd name="connsiteY4" fmla="*/ 0 h 6858000"/>
              <a:gd name="connsiteX0" fmla="*/ 0 w 6269502"/>
              <a:gd name="connsiteY0" fmla="*/ 0 h 6858000"/>
              <a:gd name="connsiteX1" fmla="*/ 6269502 w 6269502"/>
              <a:gd name="connsiteY1" fmla="*/ 0 h 6858000"/>
              <a:gd name="connsiteX2" fmla="*/ 6269502 w 6269502"/>
              <a:gd name="connsiteY2" fmla="*/ 6858000 h 6858000"/>
              <a:gd name="connsiteX3" fmla="*/ 2954215 w 6269502"/>
              <a:gd name="connsiteY3" fmla="*/ 6858000 h 6858000"/>
              <a:gd name="connsiteX4" fmla="*/ 0 w 6269502"/>
              <a:gd name="connsiteY4" fmla="*/ 0 h 6858000"/>
              <a:gd name="connsiteX0" fmla="*/ 0 w 6269502"/>
              <a:gd name="connsiteY0" fmla="*/ 0 h 6858000"/>
              <a:gd name="connsiteX1" fmla="*/ 6269502 w 6269502"/>
              <a:gd name="connsiteY1" fmla="*/ 0 h 6858000"/>
              <a:gd name="connsiteX2" fmla="*/ 6269502 w 6269502"/>
              <a:gd name="connsiteY2" fmla="*/ 6858000 h 6858000"/>
              <a:gd name="connsiteX3" fmla="*/ 2954215 w 6269502"/>
              <a:gd name="connsiteY3" fmla="*/ 6858000 h 6858000"/>
              <a:gd name="connsiteX4" fmla="*/ 0 w 626950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9502" h="6858000">
                <a:moveTo>
                  <a:pt x="0" y="0"/>
                </a:moveTo>
                <a:lnTo>
                  <a:pt x="6269502" y="0"/>
                </a:lnTo>
                <a:lnTo>
                  <a:pt x="6269502" y="6858000"/>
                </a:lnTo>
                <a:lnTo>
                  <a:pt x="2954215" y="6858000"/>
                </a:lnTo>
                <a:cubicBezTo>
                  <a:pt x="42203" y="70338"/>
                  <a:pt x="2869810" y="6703255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953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 flipH="1">
            <a:off x="0" y="0"/>
            <a:ext cx="7498080" cy="6858000"/>
          </a:xfrm>
          <a:custGeom>
            <a:avLst/>
            <a:gdLst>
              <a:gd name="connsiteX0" fmla="*/ 0 w 6269502"/>
              <a:gd name="connsiteY0" fmla="*/ 0 h 6858000"/>
              <a:gd name="connsiteX1" fmla="*/ 6269502 w 6269502"/>
              <a:gd name="connsiteY1" fmla="*/ 0 h 6858000"/>
              <a:gd name="connsiteX2" fmla="*/ 6269502 w 6269502"/>
              <a:gd name="connsiteY2" fmla="*/ 6858000 h 6858000"/>
              <a:gd name="connsiteX3" fmla="*/ 0 w 6269502"/>
              <a:gd name="connsiteY3" fmla="*/ 6858000 h 6858000"/>
              <a:gd name="connsiteX0" fmla="*/ 0 w 6269502"/>
              <a:gd name="connsiteY0" fmla="*/ 0 h 6858000"/>
              <a:gd name="connsiteX1" fmla="*/ 6269502 w 6269502"/>
              <a:gd name="connsiteY1" fmla="*/ 0 h 6858000"/>
              <a:gd name="connsiteX2" fmla="*/ 6269502 w 6269502"/>
              <a:gd name="connsiteY2" fmla="*/ 6858000 h 6858000"/>
              <a:gd name="connsiteX3" fmla="*/ 2954215 w 6269502"/>
              <a:gd name="connsiteY3" fmla="*/ 6858000 h 6858000"/>
              <a:gd name="connsiteX4" fmla="*/ 0 w 6269502"/>
              <a:gd name="connsiteY4" fmla="*/ 0 h 6858000"/>
              <a:gd name="connsiteX0" fmla="*/ 0 w 6269502"/>
              <a:gd name="connsiteY0" fmla="*/ 0 h 6858000"/>
              <a:gd name="connsiteX1" fmla="*/ 6269502 w 6269502"/>
              <a:gd name="connsiteY1" fmla="*/ 0 h 6858000"/>
              <a:gd name="connsiteX2" fmla="*/ 6269502 w 6269502"/>
              <a:gd name="connsiteY2" fmla="*/ 6858000 h 6858000"/>
              <a:gd name="connsiteX3" fmla="*/ 2954215 w 6269502"/>
              <a:gd name="connsiteY3" fmla="*/ 6858000 h 6858000"/>
              <a:gd name="connsiteX4" fmla="*/ 0 w 6269502"/>
              <a:gd name="connsiteY4" fmla="*/ 0 h 6858000"/>
              <a:gd name="connsiteX0" fmla="*/ 0 w 6269502"/>
              <a:gd name="connsiteY0" fmla="*/ 0 h 6858000"/>
              <a:gd name="connsiteX1" fmla="*/ 6269502 w 6269502"/>
              <a:gd name="connsiteY1" fmla="*/ 0 h 6858000"/>
              <a:gd name="connsiteX2" fmla="*/ 6269502 w 6269502"/>
              <a:gd name="connsiteY2" fmla="*/ 6858000 h 6858000"/>
              <a:gd name="connsiteX3" fmla="*/ 2954215 w 6269502"/>
              <a:gd name="connsiteY3" fmla="*/ 6858000 h 6858000"/>
              <a:gd name="connsiteX4" fmla="*/ 0 w 6269502"/>
              <a:gd name="connsiteY4" fmla="*/ 0 h 6858000"/>
              <a:gd name="connsiteX0" fmla="*/ 0 w 6269502"/>
              <a:gd name="connsiteY0" fmla="*/ 0 h 6858000"/>
              <a:gd name="connsiteX1" fmla="*/ 6269502 w 6269502"/>
              <a:gd name="connsiteY1" fmla="*/ 0 h 6858000"/>
              <a:gd name="connsiteX2" fmla="*/ 6269502 w 6269502"/>
              <a:gd name="connsiteY2" fmla="*/ 6858000 h 6858000"/>
              <a:gd name="connsiteX3" fmla="*/ 2954215 w 6269502"/>
              <a:gd name="connsiteY3" fmla="*/ 6858000 h 6858000"/>
              <a:gd name="connsiteX4" fmla="*/ 0 w 626950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9502" h="6858000">
                <a:moveTo>
                  <a:pt x="0" y="0"/>
                </a:moveTo>
                <a:lnTo>
                  <a:pt x="6269502" y="0"/>
                </a:lnTo>
                <a:lnTo>
                  <a:pt x="6269502" y="6858000"/>
                </a:lnTo>
                <a:lnTo>
                  <a:pt x="2954215" y="6858000"/>
                </a:lnTo>
                <a:cubicBezTo>
                  <a:pt x="42203" y="70338"/>
                  <a:pt x="2869810" y="6703255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215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9861" y="604856"/>
            <a:ext cx="6051269" cy="5648288"/>
          </a:xfrm>
          <a:custGeom>
            <a:avLst/>
            <a:gdLst>
              <a:gd name="connsiteX0" fmla="*/ 5049938 w 6051269"/>
              <a:gd name="connsiteY0" fmla="*/ 0 h 5648288"/>
              <a:gd name="connsiteX1" fmla="*/ 4760247 w 6051269"/>
              <a:gd name="connsiteY1" fmla="*/ 710575 h 5648288"/>
              <a:gd name="connsiteX2" fmla="*/ 6051269 w 6051269"/>
              <a:gd name="connsiteY2" fmla="*/ 372124 h 5648288"/>
              <a:gd name="connsiteX3" fmla="*/ 5614813 w 6051269"/>
              <a:gd name="connsiteY3" fmla="*/ 1442696 h 5648288"/>
              <a:gd name="connsiteX4" fmla="*/ 5851815 w 6051269"/>
              <a:gd name="connsiteY4" fmla="*/ 1380564 h 5648288"/>
              <a:gd name="connsiteX5" fmla="*/ 5219252 w 6051269"/>
              <a:gd name="connsiteY5" fmla="*/ 2932161 h 5648288"/>
              <a:gd name="connsiteX6" fmla="*/ 4572235 w 6051269"/>
              <a:gd name="connsiteY6" fmla="*/ 3101781 h 5648288"/>
              <a:gd name="connsiteX7" fmla="*/ 4340018 w 6051269"/>
              <a:gd name="connsiteY7" fmla="*/ 3671380 h 5648288"/>
              <a:gd name="connsiteX8" fmla="*/ 5426375 w 6051269"/>
              <a:gd name="connsiteY8" fmla="*/ 3386584 h 5648288"/>
              <a:gd name="connsiteX9" fmla="*/ 4977333 w 6051269"/>
              <a:gd name="connsiteY9" fmla="*/ 4488027 h 5648288"/>
              <a:gd name="connsiteX10" fmla="*/ 551507 w 6051269"/>
              <a:gd name="connsiteY10" fmla="*/ 5648288 h 5648288"/>
              <a:gd name="connsiteX11" fmla="*/ 804215 w 6051269"/>
              <a:gd name="connsiteY11" fmla="*/ 5028427 h 5648288"/>
              <a:gd name="connsiteX12" fmla="*/ 0 w 6051269"/>
              <a:gd name="connsiteY12" fmla="*/ 5239258 h 5648288"/>
              <a:gd name="connsiteX13" fmla="*/ 632563 w 6051269"/>
              <a:gd name="connsiteY13" fmla="*/ 3687661 h 5648288"/>
              <a:gd name="connsiteX14" fmla="*/ 1279580 w 6051269"/>
              <a:gd name="connsiteY14" fmla="*/ 3518041 h 5648288"/>
              <a:gd name="connsiteX15" fmla="*/ 1285737 w 6051269"/>
              <a:gd name="connsiteY15" fmla="*/ 3502939 h 5648288"/>
              <a:gd name="connsiteX16" fmla="*/ 412600 w 6051269"/>
              <a:gd name="connsiteY16" fmla="*/ 3731838 h 5648288"/>
              <a:gd name="connsiteX17" fmla="*/ 928577 w 6051269"/>
              <a:gd name="connsiteY17" fmla="*/ 2466210 h 5648288"/>
              <a:gd name="connsiteX18" fmla="*/ 273691 w 6051269"/>
              <a:gd name="connsiteY18" fmla="*/ 2637893 h 5648288"/>
              <a:gd name="connsiteX19" fmla="*/ 906254 w 6051269"/>
              <a:gd name="connsiteY19" fmla="*/ 1086296 h 564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51269" h="5648288">
                <a:moveTo>
                  <a:pt x="5049938" y="0"/>
                </a:moveTo>
                <a:lnTo>
                  <a:pt x="4760247" y="710575"/>
                </a:lnTo>
                <a:lnTo>
                  <a:pt x="6051269" y="372124"/>
                </a:lnTo>
                <a:lnTo>
                  <a:pt x="5614813" y="1442696"/>
                </a:lnTo>
                <a:lnTo>
                  <a:pt x="5851815" y="1380564"/>
                </a:lnTo>
                <a:lnTo>
                  <a:pt x="5219252" y="2932161"/>
                </a:lnTo>
                <a:lnTo>
                  <a:pt x="4572235" y="3101781"/>
                </a:lnTo>
                <a:lnTo>
                  <a:pt x="4340018" y="3671380"/>
                </a:lnTo>
                <a:lnTo>
                  <a:pt x="5426375" y="3386584"/>
                </a:lnTo>
                <a:lnTo>
                  <a:pt x="4977333" y="4488027"/>
                </a:lnTo>
                <a:lnTo>
                  <a:pt x="551507" y="5648288"/>
                </a:lnTo>
                <a:lnTo>
                  <a:pt x="804215" y="5028427"/>
                </a:lnTo>
                <a:lnTo>
                  <a:pt x="0" y="5239258"/>
                </a:lnTo>
                <a:lnTo>
                  <a:pt x="632563" y="3687661"/>
                </a:lnTo>
                <a:lnTo>
                  <a:pt x="1279580" y="3518041"/>
                </a:lnTo>
                <a:lnTo>
                  <a:pt x="1285737" y="3502939"/>
                </a:lnTo>
                <a:lnTo>
                  <a:pt x="412600" y="3731838"/>
                </a:lnTo>
                <a:lnTo>
                  <a:pt x="928577" y="2466210"/>
                </a:lnTo>
                <a:lnTo>
                  <a:pt x="273691" y="2637893"/>
                </a:lnTo>
                <a:lnTo>
                  <a:pt x="906254" y="108629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648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462982" y="273711"/>
            <a:ext cx="5410150" cy="6116855"/>
          </a:xfrm>
          <a:custGeom>
            <a:avLst/>
            <a:gdLst>
              <a:gd name="connsiteX0" fmla="*/ 1335667 w 5022369"/>
              <a:gd name="connsiteY0" fmla="*/ 0 h 5678420"/>
              <a:gd name="connsiteX1" fmla="*/ 2537996 w 5022369"/>
              <a:gd name="connsiteY1" fmla="*/ 0 h 5678420"/>
              <a:gd name="connsiteX2" fmla="*/ 2523693 w 5022369"/>
              <a:gd name="connsiteY2" fmla="*/ 187807 h 5678420"/>
              <a:gd name="connsiteX3" fmla="*/ 3339548 w 5022369"/>
              <a:gd name="connsiteY3" fmla="*/ 187807 h 5678420"/>
              <a:gd name="connsiteX4" fmla="*/ 3322181 w 5022369"/>
              <a:gd name="connsiteY4" fmla="*/ 415858 h 5678420"/>
              <a:gd name="connsiteX5" fmla="*/ 3811940 w 5022369"/>
              <a:gd name="connsiteY5" fmla="*/ 415858 h 5678420"/>
              <a:gd name="connsiteX6" fmla="*/ 3820040 w 5022369"/>
              <a:gd name="connsiteY6" fmla="*/ 309502 h 5678420"/>
              <a:gd name="connsiteX7" fmla="*/ 5022369 w 5022369"/>
              <a:gd name="connsiteY7" fmla="*/ 309502 h 5678420"/>
              <a:gd name="connsiteX8" fmla="*/ 4621593 w 5022369"/>
              <a:gd name="connsiteY8" fmla="*/ 5572064 h 5678420"/>
              <a:gd name="connsiteX9" fmla="*/ 3615086 w 5022369"/>
              <a:gd name="connsiteY9" fmla="*/ 5572064 h 5678420"/>
              <a:gd name="connsiteX10" fmla="*/ 3606986 w 5022369"/>
              <a:gd name="connsiteY10" fmla="*/ 5678420 h 5678420"/>
              <a:gd name="connsiteX11" fmla="*/ 2404657 w 5022369"/>
              <a:gd name="connsiteY11" fmla="*/ 5678420 h 5678420"/>
              <a:gd name="connsiteX12" fmla="*/ 2422025 w 5022369"/>
              <a:gd name="connsiteY12" fmla="*/ 5450369 h 5678420"/>
              <a:gd name="connsiteX13" fmla="*/ 1736443 w 5022369"/>
              <a:gd name="connsiteY13" fmla="*/ 5450369 h 5678420"/>
              <a:gd name="connsiteX14" fmla="*/ 1750745 w 5022369"/>
              <a:gd name="connsiteY14" fmla="*/ 5262562 h 5678420"/>
              <a:gd name="connsiteX15" fmla="*/ 1219668 w 5022369"/>
              <a:gd name="connsiteY15" fmla="*/ 5262562 h 5678420"/>
              <a:gd name="connsiteX16" fmla="*/ 1202329 w 5022369"/>
              <a:gd name="connsiteY16" fmla="*/ 5490240 h 5678420"/>
              <a:gd name="connsiteX17" fmla="*/ 0 w 5022369"/>
              <a:gd name="connsiteY17" fmla="*/ 5490240 h 5678420"/>
              <a:gd name="connsiteX18" fmla="*/ 400776 w 5022369"/>
              <a:gd name="connsiteY18" fmla="*/ 227678 h 5678420"/>
              <a:gd name="connsiteX19" fmla="*/ 1318328 w 5022369"/>
              <a:gd name="connsiteY19" fmla="*/ 227678 h 567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22369" h="5678420">
                <a:moveTo>
                  <a:pt x="1335667" y="0"/>
                </a:moveTo>
                <a:lnTo>
                  <a:pt x="2537996" y="0"/>
                </a:lnTo>
                <a:lnTo>
                  <a:pt x="2523693" y="187807"/>
                </a:lnTo>
                <a:lnTo>
                  <a:pt x="3339548" y="187807"/>
                </a:lnTo>
                <a:lnTo>
                  <a:pt x="3322181" y="415858"/>
                </a:lnTo>
                <a:lnTo>
                  <a:pt x="3811940" y="415858"/>
                </a:lnTo>
                <a:lnTo>
                  <a:pt x="3820040" y="309502"/>
                </a:lnTo>
                <a:lnTo>
                  <a:pt x="5022369" y="309502"/>
                </a:lnTo>
                <a:lnTo>
                  <a:pt x="4621593" y="5572064"/>
                </a:lnTo>
                <a:lnTo>
                  <a:pt x="3615086" y="5572064"/>
                </a:lnTo>
                <a:lnTo>
                  <a:pt x="3606986" y="5678420"/>
                </a:lnTo>
                <a:lnTo>
                  <a:pt x="2404657" y="5678420"/>
                </a:lnTo>
                <a:lnTo>
                  <a:pt x="2422025" y="5450369"/>
                </a:lnTo>
                <a:lnTo>
                  <a:pt x="1736443" y="5450369"/>
                </a:lnTo>
                <a:lnTo>
                  <a:pt x="1750745" y="5262562"/>
                </a:lnTo>
                <a:lnTo>
                  <a:pt x="1219668" y="5262562"/>
                </a:lnTo>
                <a:lnTo>
                  <a:pt x="1202329" y="5490240"/>
                </a:lnTo>
                <a:lnTo>
                  <a:pt x="0" y="5490240"/>
                </a:lnTo>
                <a:lnTo>
                  <a:pt x="400776" y="227678"/>
                </a:lnTo>
                <a:lnTo>
                  <a:pt x="1318328" y="227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722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633046" y="425216"/>
            <a:ext cx="5584873" cy="5863042"/>
          </a:xfrm>
          <a:custGeom>
            <a:avLst/>
            <a:gdLst>
              <a:gd name="connsiteX0" fmla="*/ 1664713 w 3428498"/>
              <a:gd name="connsiteY0" fmla="*/ 3197369 h 3599263"/>
              <a:gd name="connsiteX1" fmla="*/ 1844878 w 3428498"/>
              <a:gd name="connsiteY1" fmla="*/ 3359921 h 3599263"/>
              <a:gd name="connsiteX2" fmla="*/ 1844878 w 3428498"/>
              <a:gd name="connsiteY2" fmla="*/ 3197369 h 3599263"/>
              <a:gd name="connsiteX3" fmla="*/ 184714 w 3428498"/>
              <a:gd name="connsiteY3" fmla="*/ 1935222 h 3599263"/>
              <a:gd name="connsiteX4" fmla="*/ 418011 w 3428498"/>
              <a:gd name="connsiteY4" fmla="*/ 2145712 h 3599263"/>
              <a:gd name="connsiteX5" fmla="*/ 418011 w 3428498"/>
              <a:gd name="connsiteY5" fmla="*/ 1935222 h 3599263"/>
              <a:gd name="connsiteX6" fmla="*/ 1488216 w 3428498"/>
              <a:gd name="connsiteY6" fmla="*/ 1734275 h 3599263"/>
              <a:gd name="connsiteX7" fmla="*/ 1711235 w 3428498"/>
              <a:gd name="connsiteY7" fmla="*/ 1935491 h 3599263"/>
              <a:gd name="connsiteX8" fmla="*/ 1711235 w 3428498"/>
              <a:gd name="connsiteY8" fmla="*/ 1734275 h 3599263"/>
              <a:gd name="connsiteX9" fmla="*/ 1602712 w 3428498"/>
              <a:gd name="connsiteY9" fmla="*/ 0 h 3599263"/>
              <a:gd name="connsiteX10" fmla="*/ 3186332 w 3428498"/>
              <a:gd name="connsiteY10" fmla="*/ 1428803 h 3599263"/>
              <a:gd name="connsiteX11" fmla="*/ 2510843 w 3428498"/>
              <a:gd name="connsiteY11" fmla="*/ 1428803 h 3599263"/>
              <a:gd name="connsiteX12" fmla="*/ 3294855 w 3428498"/>
              <a:gd name="connsiteY12" fmla="*/ 2136169 h 3599263"/>
              <a:gd name="connsiteX13" fmla="*/ 2482361 w 3428498"/>
              <a:gd name="connsiteY13" fmla="*/ 2136169 h 3599263"/>
              <a:gd name="connsiteX14" fmla="*/ 3319975 w 3428498"/>
              <a:gd name="connsiteY14" fmla="*/ 2891897 h 3599263"/>
              <a:gd name="connsiteX15" fmla="*/ 2644486 w 3428498"/>
              <a:gd name="connsiteY15" fmla="*/ 2891897 h 3599263"/>
              <a:gd name="connsiteX16" fmla="*/ 3428498 w 3428498"/>
              <a:gd name="connsiteY16" fmla="*/ 3599263 h 3599263"/>
              <a:gd name="connsiteX17" fmla="*/ 2110154 w 3428498"/>
              <a:gd name="connsiteY17" fmla="*/ 3599263 h 3599263"/>
              <a:gd name="connsiteX18" fmla="*/ 1844878 w 3428498"/>
              <a:gd name="connsiteY18" fmla="*/ 3599263 h 3599263"/>
              <a:gd name="connsiteX19" fmla="*/ 526534 w 3428498"/>
              <a:gd name="connsiteY19" fmla="*/ 3599263 h 3599263"/>
              <a:gd name="connsiteX20" fmla="*/ 526534 w 3428498"/>
              <a:gd name="connsiteY20" fmla="*/ 3197369 h 3599263"/>
              <a:gd name="connsiteX21" fmla="*/ 0 w 3428498"/>
              <a:gd name="connsiteY21" fmla="*/ 3197369 h 3599263"/>
              <a:gd name="connsiteX22" fmla="*/ 0 w 3428498"/>
              <a:gd name="connsiteY22" fmla="*/ 1768566 h 3599263"/>
              <a:gd name="connsiteX23" fmla="*/ 46224 w 3428498"/>
              <a:gd name="connsiteY23" fmla="*/ 1810271 h 3599263"/>
              <a:gd name="connsiteX24" fmla="*/ 46224 w 3428498"/>
              <a:gd name="connsiteY24" fmla="*/ 506419 h 3599263"/>
              <a:gd name="connsiteX25" fmla="*/ 464235 w 3428498"/>
              <a:gd name="connsiteY25" fmla="*/ 883565 h 3599263"/>
              <a:gd name="connsiteX26" fmla="*/ 464235 w 3428498"/>
              <a:gd name="connsiteY26" fmla="*/ 200947 h 3599263"/>
              <a:gd name="connsiteX27" fmla="*/ 1184701 w 3428498"/>
              <a:gd name="connsiteY27" fmla="*/ 850980 h 3599263"/>
              <a:gd name="connsiteX28" fmla="*/ 1184701 w 3428498"/>
              <a:gd name="connsiteY28" fmla="*/ 305472 h 3599263"/>
              <a:gd name="connsiteX29" fmla="*/ 1602712 w 3428498"/>
              <a:gd name="connsiteY29" fmla="*/ 682618 h 359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428498" h="3599263">
                <a:moveTo>
                  <a:pt x="1664713" y="3197369"/>
                </a:moveTo>
                <a:lnTo>
                  <a:pt x="1844878" y="3359921"/>
                </a:lnTo>
                <a:lnTo>
                  <a:pt x="1844878" y="3197369"/>
                </a:lnTo>
                <a:close/>
                <a:moveTo>
                  <a:pt x="184714" y="1935222"/>
                </a:moveTo>
                <a:lnTo>
                  <a:pt x="418011" y="2145712"/>
                </a:lnTo>
                <a:lnTo>
                  <a:pt x="418011" y="1935222"/>
                </a:lnTo>
                <a:close/>
                <a:moveTo>
                  <a:pt x="1488216" y="1734275"/>
                </a:moveTo>
                <a:lnTo>
                  <a:pt x="1711235" y="1935491"/>
                </a:lnTo>
                <a:lnTo>
                  <a:pt x="1711235" y="1734275"/>
                </a:lnTo>
                <a:close/>
                <a:moveTo>
                  <a:pt x="1602712" y="0"/>
                </a:moveTo>
                <a:lnTo>
                  <a:pt x="3186332" y="1428803"/>
                </a:lnTo>
                <a:lnTo>
                  <a:pt x="2510843" y="1428803"/>
                </a:lnTo>
                <a:lnTo>
                  <a:pt x="3294855" y="2136169"/>
                </a:lnTo>
                <a:lnTo>
                  <a:pt x="2482361" y="2136169"/>
                </a:lnTo>
                <a:lnTo>
                  <a:pt x="3319975" y="2891897"/>
                </a:lnTo>
                <a:lnTo>
                  <a:pt x="2644486" y="2891897"/>
                </a:lnTo>
                <a:lnTo>
                  <a:pt x="3428498" y="3599263"/>
                </a:lnTo>
                <a:lnTo>
                  <a:pt x="2110154" y="3599263"/>
                </a:lnTo>
                <a:lnTo>
                  <a:pt x="1844878" y="3599263"/>
                </a:lnTo>
                <a:lnTo>
                  <a:pt x="526534" y="3599263"/>
                </a:lnTo>
                <a:lnTo>
                  <a:pt x="526534" y="3197369"/>
                </a:lnTo>
                <a:lnTo>
                  <a:pt x="0" y="3197369"/>
                </a:lnTo>
                <a:lnTo>
                  <a:pt x="0" y="1768566"/>
                </a:lnTo>
                <a:lnTo>
                  <a:pt x="46224" y="1810271"/>
                </a:lnTo>
                <a:lnTo>
                  <a:pt x="46224" y="506419"/>
                </a:lnTo>
                <a:lnTo>
                  <a:pt x="464235" y="883565"/>
                </a:lnTo>
                <a:lnTo>
                  <a:pt x="464235" y="200947"/>
                </a:lnTo>
                <a:lnTo>
                  <a:pt x="1184701" y="850980"/>
                </a:lnTo>
                <a:lnTo>
                  <a:pt x="1184701" y="305472"/>
                </a:lnTo>
                <a:lnTo>
                  <a:pt x="1602712" y="6826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652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5" name="Picture Placeholder 89"/>
          <p:cNvSpPr>
            <a:spLocks noGrp="1"/>
          </p:cNvSpPr>
          <p:nvPr>
            <p:ph type="pic" sz="quarter" idx="29"/>
          </p:nvPr>
        </p:nvSpPr>
        <p:spPr>
          <a:xfrm>
            <a:off x="1571643" y="1248823"/>
            <a:ext cx="3141034" cy="4360354"/>
          </a:xfrm>
          <a:custGeom>
            <a:avLst/>
            <a:gdLst/>
            <a:ahLst/>
            <a:cxnLst/>
            <a:rect l="l" t="t" r="r" b="b"/>
            <a:pathLst>
              <a:path w="853297" h="1184539">
                <a:moveTo>
                  <a:pt x="452065" y="0"/>
                </a:moveTo>
                <a:cubicBezTo>
                  <a:pt x="518820" y="146"/>
                  <a:pt x="584332" y="12986"/>
                  <a:pt x="648601" y="38520"/>
                </a:cubicBezTo>
                <a:cubicBezTo>
                  <a:pt x="712871" y="64054"/>
                  <a:pt x="770013" y="101406"/>
                  <a:pt x="820026" y="150576"/>
                </a:cubicBezTo>
                <a:lnTo>
                  <a:pt x="690441" y="313527"/>
                </a:lnTo>
                <a:cubicBezTo>
                  <a:pt x="653265" y="284418"/>
                  <a:pt x="615524" y="261992"/>
                  <a:pt x="577218" y="246250"/>
                </a:cubicBezTo>
                <a:cubicBezTo>
                  <a:pt x="538911" y="230507"/>
                  <a:pt x="497194" y="222544"/>
                  <a:pt x="452065" y="222361"/>
                </a:cubicBezTo>
                <a:cubicBezTo>
                  <a:pt x="407631" y="222617"/>
                  <a:pt x="372406" y="231749"/>
                  <a:pt x="346389" y="249756"/>
                </a:cubicBezTo>
                <a:cubicBezTo>
                  <a:pt x="320371" y="267763"/>
                  <a:pt x="307070" y="293111"/>
                  <a:pt x="306486" y="325799"/>
                </a:cubicBezTo>
                <a:cubicBezTo>
                  <a:pt x="307546" y="359583"/>
                  <a:pt x="324281" y="385807"/>
                  <a:pt x="356693" y="404470"/>
                </a:cubicBezTo>
                <a:cubicBezTo>
                  <a:pt x="389105" y="423133"/>
                  <a:pt x="430835" y="441906"/>
                  <a:pt x="481882" y="460789"/>
                </a:cubicBezTo>
                <a:lnTo>
                  <a:pt x="627399" y="520394"/>
                </a:lnTo>
                <a:cubicBezTo>
                  <a:pt x="697336" y="547787"/>
                  <a:pt x="752278" y="586355"/>
                  <a:pt x="792226" y="636100"/>
                </a:cubicBezTo>
                <a:cubicBezTo>
                  <a:pt x="832174" y="685844"/>
                  <a:pt x="852531" y="750709"/>
                  <a:pt x="853297" y="830695"/>
                </a:cubicBezTo>
                <a:cubicBezTo>
                  <a:pt x="852390" y="928241"/>
                  <a:pt x="814803" y="1010873"/>
                  <a:pt x="740534" y="1078590"/>
                </a:cubicBezTo>
                <a:cubicBezTo>
                  <a:pt x="666265" y="1146308"/>
                  <a:pt x="560754" y="1181624"/>
                  <a:pt x="424001" y="1184539"/>
                </a:cubicBezTo>
                <a:cubicBezTo>
                  <a:pt x="348467" y="1184466"/>
                  <a:pt x="273841" y="1170605"/>
                  <a:pt x="200124" y="1142956"/>
                </a:cubicBezTo>
                <a:cubicBezTo>
                  <a:pt x="126407" y="1115307"/>
                  <a:pt x="59699" y="1074308"/>
                  <a:pt x="0" y="1019958"/>
                </a:cubicBezTo>
                <a:lnTo>
                  <a:pt x="148884" y="842966"/>
                </a:lnTo>
                <a:cubicBezTo>
                  <a:pt x="189888" y="878613"/>
                  <a:pt x="234848" y="907247"/>
                  <a:pt x="283763" y="928869"/>
                </a:cubicBezTo>
                <a:cubicBezTo>
                  <a:pt x="332678" y="950490"/>
                  <a:pt x="381178" y="961593"/>
                  <a:pt x="429263" y="962178"/>
                </a:cubicBezTo>
                <a:cubicBezTo>
                  <a:pt x="482723" y="961849"/>
                  <a:pt x="522698" y="951988"/>
                  <a:pt x="549190" y="932594"/>
                </a:cubicBezTo>
                <a:cubicBezTo>
                  <a:pt x="575682" y="913200"/>
                  <a:pt x="588910" y="886246"/>
                  <a:pt x="588874" y="851732"/>
                </a:cubicBezTo>
                <a:cubicBezTo>
                  <a:pt x="588252" y="817218"/>
                  <a:pt x="573271" y="790702"/>
                  <a:pt x="543928" y="772185"/>
                </a:cubicBezTo>
                <a:cubicBezTo>
                  <a:pt x="514586" y="753667"/>
                  <a:pt x="474611" y="734602"/>
                  <a:pt x="424001" y="714990"/>
                </a:cubicBezTo>
                <a:lnTo>
                  <a:pt x="276717" y="651878"/>
                </a:lnTo>
                <a:cubicBezTo>
                  <a:pt x="214989" y="628576"/>
                  <a:pt x="161580" y="591468"/>
                  <a:pt x="116488" y="540555"/>
                </a:cubicBezTo>
                <a:cubicBezTo>
                  <a:pt x="71397" y="489642"/>
                  <a:pt x="47756" y="422732"/>
                  <a:pt x="45568" y="339824"/>
                </a:cubicBezTo>
                <a:cubicBezTo>
                  <a:pt x="47715" y="242869"/>
                  <a:pt x="85885" y="162575"/>
                  <a:pt x="160077" y="98944"/>
                </a:cubicBezTo>
                <a:cubicBezTo>
                  <a:pt x="234269" y="35313"/>
                  <a:pt x="331598" y="2331"/>
                  <a:pt x="45206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5917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105"/>
          <p:cNvSpPr>
            <a:spLocks noGrp="1"/>
          </p:cNvSpPr>
          <p:nvPr>
            <p:ph type="pic" sz="quarter" idx="33"/>
          </p:nvPr>
        </p:nvSpPr>
        <p:spPr>
          <a:xfrm>
            <a:off x="775683" y="1424156"/>
            <a:ext cx="4833921" cy="4009688"/>
          </a:xfrm>
          <a:custGeom>
            <a:avLst/>
            <a:gdLst/>
            <a:ahLst/>
            <a:cxnLst/>
            <a:rect l="l" t="t" r="r" b="b"/>
            <a:pathLst>
              <a:path w="1377325" h="1142477">
                <a:moveTo>
                  <a:pt x="0" y="0"/>
                </a:moveTo>
                <a:lnTo>
                  <a:pt x="264602" y="0"/>
                </a:lnTo>
                <a:lnTo>
                  <a:pt x="343458" y="534543"/>
                </a:lnTo>
                <a:cubicBezTo>
                  <a:pt x="359229" y="654012"/>
                  <a:pt x="375000" y="774357"/>
                  <a:pt x="390771" y="895579"/>
                </a:cubicBezTo>
                <a:lnTo>
                  <a:pt x="397780" y="895579"/>
                </a:lnTo>
                <a:cubicBezTo>
                  <a:pt x="419100" y="774357"/>
                  <a:pt x="441296" y="654012"/>
                  <a:pt x="464369" y="534543"/>
                </a:cubicBezTo>
                <a:lnTo>
                  <a:pt x="587032" y="0"/>
                </a:lnTo>
                <a:lnTo>
                  <a:pt x="806074" y="0"/>
                </a:lnTo>
                <a:lnTo>
                  <a:pt x="930489" y="534543"/>
                </a:lnTo>
                <a:cubicBezTo>
                  <a:pt x="941879" y="592525"/>
                  <a:pt x="953269" y="651821"/>
                  <a:pt x="964660" y="712432"/>
                </a:cubicBezTo>
                <a:cubicBezTo>
                  <a:pt x="976050" y="773043"/>
                  <a:pt x="987440" y="834092"/>
                  <a:pt x="998830" y="895579"/>
                </a:cubicBezTo>
                <a:lnTo>
                  <a:pt x="1005839" y="895579"/>
                </a:lnTo>
                <a:cubicBezTo>
                  <a:pt x="1020150" y="772605"/>
                  <a:pt x="1035337" y="652259"/>
                  <a:pt x="1051400" y="534543"/>
                </a:cubicBezTo>
                <a:lnTo>
                  <a:pt x="1130255" y="0"/>
                </a:lnTo>
                <a:lnTo>
                  <a:pt x="1377325" y="0"/>
                </a:lnTo>
                <a:lnTo>
                  <a:pt x="1174063" y="1142477"/>
                </a:lnTo>
                <a:lnTo>
                  <a:pt x="849882" y="1142477"/>
                </a:lnTo>
                <a:lnTo>
                  <a:pt x="737733" y="623926"/>
                </a:lnTo>
                <a:cubicBezTo>
                  <a:pt x="728934" y="579819"/>
                  <a:pt x="720684" y="535273"/>
                  <a:pt x="712981" y="490290"/>
                </a:cubicBezTo>
                <a:cubicBezTo>
                  <a:pt x="705278" y="445307"/>
                  <a:pt x="698342" y="401638"/>
                  <a:pt x="692172" y="359283"/>
                </a:cubicBezTo>
                <a:lnTo>
                  <a:pt x="685163" y="359283"/>
                </a:lnTo>
                <a:cubicBezTo>
                  <a:pt x="678226" y="401638"/>
                  <a:pt x="671071" y="445307"/>
                  <a:pt x="663696" y="490290"/>
                </a:cubicBezTo>
                <a:cubicBezTo>
                  <a:pt x="656322" y="535273"/>
                  <a:pt x="648291" y="579819"/>
                  <a:pt x="639602" y="623926"/>
                </a:cubicBezTo>
                <a:lnTo>
                  <a:pt x="530957" y="1142477"/>
                </a:lnTo>
                <a:lnTo>
                  <a:pt x="212032" y="11424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151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73"/>
          <p:cNvSpPr>
            <a:spLocks noGrp="1"/>
          </p:cNvSpPr>
          <p:nvPr>
            <p:ph type="pic" sz="quarter" idx="25"/>
          </p:nvPr>
        </p:nvSpPr>
        <p:spPr>
          <a:xfrm>
            <a:off x="834887" y="1061815"/>
            <a:ext cx="4298609" cy="4734370"/>
          </a:xfrm>
          <a:custGeom>
            <a:avLst/>
            <a:gdLst/>
            <a:ahLst/>
            <a:cxnLst/>
            <a:rect l="l" t="t" r="r" b="b"/>
            <a:pathLst>
              <a:path w="1037321" h="1184539">
                <a:moveTo>
                  <a:pt x="518660" y="222361"/>
                </a:moveTo>
                <a:cubicBezTo>
                  <a:pt x="440563" y="223311"/>
                  <a:pt x="378903" y="255598"/>
                  <a:pt x="333682" y="319223"/>
                </a:cubicBezTo>
                <a:cubicBezTo>
                  <a:pt x="288460" y="382847"/>
                  <a:pt x="265374" y="472111"/>
                  <a:pt x="264424" y="587013"/>
                </a:cubicBezTo>
                <a:cubicBezTo>
                  <a:pt x="265374" y="703119"/>
                  <a:pt x="288460" y="794354"/>
                  <a:pt x="333682" y="860717"/>
                </a:cubicBezTo>
                <a:cubicBezTo>
                  <a:pt x="378903" y="927079"/>
                  <a:pt x="440563" y="960899"/>
                  <a:pt x="518660" y="962178"/>
                </a:cubicBezTo>
                <a:cubicBezTo>
                  <a:pt x="597524" y="960899"/>
                  <a:pt x="659403" y="927079"/>
                  <a:pt x="704297" y="860717"/>
                </a:cubicBezTo>
                <a:cubicBezTo>
                  <a:pt x="749190" y="794354"/>
                  <a:pt x="772057" y="703119"/>
                  <a:pt x="772897" y="587013"/>
                </a:cubicBezTo>
                <a:cubicBezTo>
                  <a:pt x="772057" y="472111"/>
                  <a:pt x="749190" y="382847"/>
                  <a:pt x="704297" y="319223"/>
                </a:cubicBezTo>
                <a:cubicBezTo>
                  <a:pt x="659403" y="255598"/>
                  <a:pt x="597524" y="223311"/>
                  <a:pt x="518660" y="222361"/>
                </a:cubicBezTo>
                <a:close/>
                <a:moveTo>
                  <a:pt x="518660" y="0"/>
                </a:moveTo>
                <a:cubicBezTo>
                  <a:pt x="675250" y="1230"/>
                  <a:pt x="800259" y="52609"/>
                  <a:pt x="893687" y="154136"/>
                </a:cubicBezTo>
                <a:cubicBezTo>
                  <a:pt x="987115" y="255662"/>
                  <a:pt x="1034993" y="399955"/>
                  <a:pt x="1037321" y="587013"/>
                </a:cubicBezTo>
                <a:cubicBezTo>
                  <a:pt x="1034993" y="775277"/>
                  <a:pt x="987115" y="921541"/>
                  <a:pt x="893687" y="1025805"/>
                </a:cubicBezTo>
                <a:cubicBezTo>
                  <a:pt x="800259" y="1130069"/>
                  <a:pt x="675250" y="1182980"/>
                  <a:pt x="518660" y="1184539"/>
                </a:cubicBezTo>
                <a:cubicBezTo>
                  <a:pt x="362838" y="1182980"/>
                  <a:pt x="238048" y="1130069"/>
                  <a:pt x="144292" y="1025805"/>
                </a:cubicBezTo>
                <a:cubicBezTo>
                  <a:pt x="50535" y="921541"/>
                  <a:pt x="2438" y="775277"/>
                  <a:pt x="0" y="587013"/>
                </a:cubicBezTo>
                <a:cubicBezTo>
                  <a:pt x="2438" y="399189"/>
                  <a:pt x="50535" y="254678"/>
                  <a:pt x="144292" y="153479"/>
                </a:cubicBezTo>
                <a:cubicBezTo>
                  <a:pt x="238048" y="52281"/>
                  <a:pt x="362837" y="1121"/>
                  <a:pt x="5186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87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03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51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93"/>
          <p:cNvSpPr>
            <a:spLocks noGrp="1"/>
          </p:cNvSpPr>
          <p:nvPr>
            <p:ph type="pic" sz="quarter" idx="30"/>
          </p:nvPr>
        </p:nvSpPr>
        <p:spPr>
          <a:xfrm>
            <a:off x="1254541" y="1259873"/>
            <a:ext cx="3366617" cy="4338254"/>
          </a:xfrm>
          <a:custGeom>
            <a:avLst/>
            <a:gdLst/>
            <a:ahLst/>
            <a:cxnLst/>
            <a:rect l="l" t="t" r="r" b="b"/>
            <a:pathLst>
              <a:path w="886597" h="1142477">
                <a:moveTo>
                  <a:pt x="0" y="0"/>
                </a:moveTo>
                <a:lnTo>
                  <a:pt x="886597" y="0"/>
                </a:lnTo>
                <a:lnTo>
                  <a:pt x="886597" y="217104"/>
                </a:lnTo>
                <a:lnTo>
                  <a:pt x="572881" y="217104"/>
                </a:lnTo>
                <a:lnTo>
                  <a:pt x="572881" y="1142477"/>
                </a:lnTo>
                <a:lnTo>
                  <a:pt x="315468" y="1142477"/>
                </a:lnTo>
                <a:lnTo>
                  <a:pt x="315468" y="217104"/>
                </a:lnTo>
                <a:lnTo>
                  <a:pt x="0" y="21710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73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117580" y="4044739"/>
            <a:ext cx="7469239" cy="2989248"/>
          </a:xfrm>
          <a:custGeom>
            <a:avLst/>
            <a:gdLst>
              <a:gd name="connsiteX0" fmla="*/ 8602136 w 9834057"/>
              <a:gd name="connsiteY0" fmla="*/ 2103578 h 3935667"/>
              <a:gd name="connsiteX1" fmla="*/ 8444199 w 9834057"/>
              <a:gd name="connsiteY1" fmla="*/ 2117936 h 3935667"/>
              <a:gd name="connsiteX2" fmla="*/ 8292003 w 9834057"/>
              <a:gd name="connsiteY2" fmla="*/ 2158139 h 3935667"/>
              <a:gd name="connsiteX3" fmla="*/ 8148420 w 9834057"/>
              <a:gd name="connsiteY3" fmla="*/ 2219879 h 3935667"/>
              <a:gd name="connsiteX4" fmla="*/ 8019197 w 9834057"/>
              <a:gd name="connsiteY4" fmla="*/ 2295977 h 3935667"/>
              <a:gd name="connsiteX5" fmla="*/ 8053659 w 9834057"/>
              <a:gd name="connsiteY5" fmla="*/ 2808559 h 3935667"/>
              <a:gd name="connsiteX6" fmla="*/ 8155600 w 9834057"/>
              <a:gd name="connsiteY6" fmla="*/ 3134486 h 3935667"/>
              <a:gd name="connsiteX7" fmla="*/ 8325026 w 9834057"/>
              <a:gd name="connsiteY7" fmla="*/ 3305348 h 3935667"/>
              <a:gd name="connsiteX8" fmla="*/ 8561933 w 9834057"/>
              <a:gd name="connsiteY8" fmla="*/ 3355600 h 3935667"/>
              <a:gd name="connsiteX9" fmla="*/ 8793099 w 9834057"/>
              <a:gd name="connsiteY9" fmla="*/ 3306784 h 3935667"/>
              <a:gd name="connsiteX10" fmla="*/ 8958217 w 9834057"/>
              <a:gd name="connsiteY10" fmla="*/ 3168945 h 3935667"/>
              <a:gd name="connsiteX11" fmla="*/ 9058722 w 9834057"/>
              <a:gd name="connsiteY11" fmla="*/ 2960755 h 3935667"/>
              <a:gd name="connsiteX12" fmla="*/ 9093181 w 9834057"/>
              <a:gd name="connsiteY12" fmla="*/ 2700874 h 3935667"/>
              <a:gd name="connsiteX13" fmla="*/ 9067338 w 9834057"/>
              <a:gd name="connsiteY13" fmla="*/ 2443865 h 3935667"/>
              <a:gd name="connsiteX14" fmla="*/ 8984060 w 9834057"/>
              <a:gd name="connsiteY14" fmla="*/ 2257210 h 3935667"/>
              <a:gd name="connsiteX15" fmla="*/ 8831864 w 9834057"/>
              <a:gd name="connsiteY15" fmla="*/ 2142345 h 3935667"/>
              <a:gd name="connsiteX16" fmla="*/ 8602136 w 9834057"/>
              <a:gd name="connsiteY16" fmla="*/ 2103578 h 3935667"/>
              <a:gd name="connsiteX17" fmla="*/ 3837245 w 9834057"/>
              <a:gd name="connsiteY17" fmla="*/ 597297 h 3935667"/>
              <a:gd name="connsiteX18" fmla="*/ 3557263 w 9834057"/>
              <a:gd name="connsiteY18" fmla="*/ 679136 h 3935667"/>
              <a:gd name="connsiteX19" fmla="*/ 3382096 w 9834057"/>
              <a:gd name="connsiteY19" fmla="*/ 924660 h 3935667"/>
              <a:gd name="connsiteX20" fmla="*/ 3291640 w 9834057"/>
              <a:gd name="connsiteY20" fmla="*/ 1332429 h 3935667"/>
              <a:gd name="connsiteX21" fmla="*/ 3265795 w 9834057"/>
              <a:gd name="connsiteY21" fmla="*/ 1901008 h 3935667"/>
              <a:gd name="connsiteX22" fmla="*/ 3297382 w 9834057"/>
              <a:gd name="connsiteY22" fmla="*/ 2557173 h 3935667"/>
              <a:gd name="connsiteX23" fmla="*/ 3396453 w 9834057"/>
              <a:gd name="connsiteY23" fmla="*/ 2970684 h 3935667"/>
              <a:gd name="connsiteX24" fmla="*/ 3570184 w 9834057"/>
              <a:gd name="connsiteY24" fmla="*/ 3186057 h 3935667"/>
              <a:gd name="connsiteX25" fmla="*/ 3825760 w 9834057"/>
              <a:gd name="connsiteY25" fmla="*/ 3247795 h 3935667"/>
              <a:gd name="connsiteX26" fmla="*/ 4023900 w 9834057"/>
              <a:gd name="connsiteY26" fmla="*/ 3211900 h 3935667"/>
              <a:gd name="connsiteX27" fmla="*/ 4174661 w 9834057"/>
              <a:gd name="connsiteY27" fmla="*/ 3104214 h 3935667"/>
              <a:gd name="connsiteX28" fmla="*/ 4282346 w 9834057"/>
              <a:gd name="connsiteY28" fmla="*/ 2923303 h 3935667"/>
              <a:gd name="connsiteX29" fmla="*/ 4352700 w 9834057"/>
              <a:gd name="connsiteY29" fmla="*/ 2670600 h 3935667"/>
              <a:gd name="connsiteX30" fmla="*/ 4390031 w 9834057"/>
              <a:gd name="connsiteY30" fmla="*/ 2346108 h 3935667"/>
              <a:gd name="connsiteX31" fmla="*/ 4400080 w 9834057"/>
              <a:gd name="connsiteY31" fmla="*/ 1946955 h 3935667"/>
              <a:gd name="connsiteX32" fmla="*/ 4385723 w 9834057"/>
              <a:gd name="connsiteY32" fmla="*/ 1480317 h 3935667"/>
              <a:gd name="connsiteX33" fmla="*/ 4341214 w 9834057"/>
              <a:gd name="connsiteY33" fmla="*/ 1128545 h 3935667"/>
              <a:gd name="connsiteX34" fmla="*/ 4266552 w 9834057"/>
              <a:gd name="connsiteY34" fmla="*/ 875843 h 3935667"/>
              <a:gd name="connsiteX35" fmla="*/ 4158867 w 9834057"/>
              <a:gd name="connsiteY35" fmla="*/ 710726 h 3935667"/>
              <a:gd name="connsiteX36" fmla="*/ 4015284 w 9834057"/>
              <a:gd name="connsiteY36" fmla="*/ 623140 h 3935667"/>
              <a:gd name="connsiteX37" fmla="*/ 3837245 w 9834057"/>
              <a:gd name="connsiteY37" fmla="*/ 597297 h 3935667"/>
              <a:gd name="connsiteX38" fmla="*/ 6040126 w 9834057"/>
              <a:gd name="connsiteY38" fmla="*/ 114225 h 3935667"/>
              <a:gd name="connsiteX39" fmla="*/ 6674739 w 9834057"/>
              <a:gd name="connsiteY39" fmla="*/ 114225 h 3935667"/>
              <a:gd name="connsiteX40" fmla="*/ 6674739 w 9834057"/>
              <a:gd name="connsiteY40" fmla="*/ 3148852 h 3935667"/>
              <a:gd name="connsiteX41" fmla="*/ 7374585 w 9834057"/>
              <a:gd name="connsiteY41" fmla="*/ 3148852 h 3935667"/>
              <a:gd name="connsiteX42" fmla="*/ 7374585 w 9834057"/>
              <a:gd name="connsiteY42" fmla="*/ 3847963 h 3935667"/>
              <a:gd name="connsiteX43" fmla="*/ 4999372 w 9834057"/>
              <a:gd name="connsiteY43" fmla="*/ 3847963 h 3935667"/>
              <a:gd name="connsiteX44" fmla="*/ 4999372 w 9834057"/>
              <a:gd name="connsiteY44" fmla="*/ 3148852 h 3935667"/>
              <a:gd name="connsiteX45" fmla="*/ 5810960 w 9834057"/>
              <a:gd name="connsiteY45" fmla="*/ 3148852 h 3935667"/>
              <a:gd name="connsiteX46" fmla="*/ 5810960 w 9834057"/>
              <a:gd name="connsiteY46" fmla="*/ 989766 h 3935667"/>
              <a:gd name="connsiteX47" fmla="*/ 5111113 w 9834057"/>
              <a:gd name="connsiteY47" fmla="*/ 989766 h 3935667"/>
              <a:gd name="connsiteX48" fmla="*/ 5111113 w 9834057"/>
              <a:gd name="connsiteY48" fmla="*/ 455040 h 3935667"/>
              <a:gd name="connsiteX49" fmla="*/ 5628621 w 9834057"/>
              <a:gd name="connsiteY49" fmla="*/ 315481 h 3935667"/>
              <a:gd name="connsiteX50" fmla="*/ 6040126 w 9834057"/>
              <a:gd name="connsiteY50" fmla="*/ 114225 h 3935667"/>
              <a:gd name="connsiteX51" fmla="*/ 8863453 w 9834057"/>
              <a:gd name="connsiteY51" fmla="*/ 90578 h 3935667"/>
              <a:gd name="connsiteX52" fmla="*/ 9083131 w 9834057"/>
              <a:gd name="connsiteY52" fmla="*/ 103500 h 3935667"/>
              <a:gd name="connsiteX53" fmla="*/ 9288452 w 9834057"/>
              <a:gd name="connsiteY53" fmla="*/ 136522 h 3935667"/>
              <a:gd name="connsiteX54" fmla="*/ 9449261 w 9834057"/>
              <a:gd name="connsiteY54" fmla="*/ 182470 h 3935667"/>
              <a:gd name="connsiteX55" fmla="*/ 9536845 w 9834057"/>
              <a:gd name="connsiteY55" fmla="*/ 226978 h 3935667"/>
              <a:gd name="connsiteX56" fmla="*/ 9569868 w 9834057"/>
              <a:gd name="connsiteY56" fmla="*/ 268617 h 3935667"/>
              <a:gd name="connsiteX57" fmla="*/ 9588533 w 9834057"/>
              <a:gd name="connsiteY57" fmla="*/ 318870 h 3935667"/>
              <a:gd name="connsiteX58" fmla="*/ 9598585 w 9834057"/>
              <a:gd name="connsiteY58" fmla="*/ 386354 h 3935667"/>
              <a:gd name="connsiteX59" fmla="*/ 9601457 w 9834057"/>
              <a:gd name="connsiteY59" fmla="*/ 483990 h 3935667"/>
              <a:gd name="connsiteX60" fmla="*/ 9597149 w 9834057"/>
              <a:gd name="connsiteY60" fmla="*/ 631875 h 3935667"/>
              <a:gd name="connsiteX61" fmla="*/ 9581356 w 9834057"/>
              <a:gd name="connsiteY61" fmla="*/ 723767 h 3935667"/>
              <a:gd name="connsiteX62" fmla="*/ 9549769 w 9834057"/>
              <a:gd name="connsiteY62" fmla="*/ 771150 h 3935667"/>
              <a:gd name="connsiteX63" fmla="*/ 9500950 w 9834057"/>
              <a:gd name="connsiteY63" fmla="*/ 785507 h 3935667"/>
              <a:gd name="connsiteX64" fmla="*/ 9411931 w 9834057"/>
              <a:gd name="connsiteY64" fmla="*/ 766842 h 3935667"/>
              <a:gd name="connsiteX65" fmla="*/ 9279836 w 9834057"/>
              <a:gd name="connsiteY65" fmla="*/ 725203 h 3935667"/>
              <a:gd name="connsiteX66" fmla="*/ 9097489 w 9834057"/>
              <a:gd name="connsiteY66" fmla="*/ 685002 h 3935667"/>
              <a:gd name="connsiteX67" fmla="*/ 8854837 w 9834057"/>
              <a:gd name="connsiteY67" fmla="*/ 667770 h 3935667"/>
              <a:gd name="connsiteX68" fmla="*/ 8461428 w 9834057"/>
              <a:gd name="connsiteY68" fmla="*/ 753920 h 3935667"/>
              <a:gd name="connsiteX69" fmla="*/ 8200111 w 9834057"/>
              <a:gd name="connsiteY69" fmla="*/ 987956 h 3935667"/>
              <a:gd name="connsiteX70" fmla="*/ 8053659 w 9834057"/>
              <a:gd name="connsiteY70" fmla="*/ 1331115 h 3935667"/>
              <a:gd name="connsiteX71" fmla="*/ 8004840 w 9834057"/>
              <a:gd name="connsiteY71" fmla="*/ 1744625 h 3935667"/>
              <a:gd name="connsiteX72" fmla="*/ 8149856 w 9834057"/>
              <a:gd name="connsiteY72" fmla="*/ 1664219 h 3935667"/>
              <a:gd name="connsiteX73" fmla="*/ 8327898 w 9834057"/>
              <a:gd name="connsiteY73" fmla="*/ 1595301 h 3935667"/>
              <a:gd name="connsiteX74" fmla="*/ 8536090 w 9834057"/>
              <a:gd name="connsiteY74" fmla="*/ 1547921 h 3935667"/>
              <a:gd name="connsiteX75" fmla="*/ 8774434 w 9834057"/>
              <a:gd name="connsiteY75" fmla="*/ 1529256 h 3935667"/>
              <a:gd name="connsiteX76" fmla="*/ 9256862 w 9834057"/>
              <a:gd name="connsiteY76" fmla="*/ 1606790 h 3935667"/>
              <a:gd name="connsiteX77" fmla="*/ 9585664 w 9834057"/>
              <a:gd name="connsiteY77" fmla="*/ 1827904 h 3935667"/>
              <a:gd name="connsiteX78" fmla="*/ 9773753 w 9834057"/>
              <a:gd name="connsiteY78" fmla="*/ 2175368 h 3935667"/>
              <a:gd name="connsiteX79" fmla="*/ 9834057 w 9834057"/>
              <a:gd name="connsiteY79" fmla="*/ 2629084 h 3935667"/>
              <a:gd name="connsiteX80" fmla="*/ 9747909 w 9834057"/>
              <a:gd name="connsiteY80" fmla="*/ 3150280 h 3935667"/>
              <a:gd name="connsiteX81" fmla="*/ 9495206 w 9834057"/>
              <a:gd name="connsiteY81" fmla="*/ 3563793 h 3935667"/>
              <a:gd name="connsiteX82" fmla="*/ 9084567 w 9834057"/>
              <a:gd name="connsiteY82" fmla="*/ 3836595 h 3935667"/>
              <a:gd name="connsiteX83" fmla="*/ 8521730 w 9834057"/>
              <a:gd name="connsiteY83" fmla="*/ 3935667 h 3935667"/>
              <a:gd name="connsiteX84" fmla="*/ 8070889 w 9834057"/>
              <a:gd name="connsiteY84" fmla="*/ 3876799 h 3935667"/>
              <a:gd name="connsiteX85" fmla="*/ 7737782 w 9834057"/>
              <a:gd name="connsiteY85" fmla="*/ 3707373 h 3935667"/>
              <a:gd name="connsiteX86" fmla="*/ 7508051 w 9834057"/>
              <a:gd name="connsiteY86" fmla="*/ 3438879 h 3935667"/>
              <a:gd name="connsiteX87" fmla="*/ 7365908 w 9834057"/>
              <a:gd name="connsiteY87" fmla="*/ 3082798 h 3935667"/>
              <a:gd name="connsiteX88" fmla="*/ 7292682 w 9834057"/>
              <a:gd name="connsiteY88" fmla="*/ 2652055 h 3935667"/>
              <a:gd name="connsiteX89" fmla="*/ 7272580 w 9834057"/>
              <a:gd name="connsiteY89" fmla="*/ 2158139 h 3935667"/>
              <a:gd name="connsiteX90" fmla="*/ 7294118 w 9834057"/>
              <a:gd name="connsiteY90" fmla="*/ 1701550 h 3935667"/>
              <a:gd name="connsiteX91" fmla="*/ 7377393 w 9834057"/>
              <a:gd name="connsiteY91" fmla="*/ 1233479 h 3935667"/>
              <a:gd name="connsiteX92" fmla="*/ 7551127 w 9834057"/>
              <a:gd name="connsiteY92" fmla="*/ 795559 h 3935667"/>
              <a:gd name="connsiteX93" fmla="*/ 7839723 w 9834057"/>
              <a:gd name="connsiteY93" fmla="*/ 430863 h 3935667"/>
              <a:gd name="connsiteX94" fmla="*/ 8267593 w 9834057"/>
              <a:gd name="connsiteY94" fmla="*/ 182470 h 3935667"/>
              <a:gd name="connsiteX95" fmla="*/ 8863453 w 9834057"/>
              <a:gd name="connsiteY95" fmla="*/ 90578 h 3935667"/>
              <a:gd name="connsiteX96" fmla="*/ 3868832 w 9834057"/>
              <a:gd name="connsiteY96" fmla="*/ 0 h 3935667"/>
              <a:gd name="connsiteX97" fmla="*/ 4502024 w 9834057"/>
              <a:gd name="connsiteY97" fmla="*/ 130659 h 3935667"/>
              <a:gd name="connsiteX98" fmla="*/ 4899741 w 9834057"/>
              <a:gd name="connsiteY98" fmla="*/ 506841 h 3935667"/>
              <a:gd name="connsiteX99" fmla="*/ 5103625 w 9834057"/>
              <a:gd name="connsiteY99" fmla="*/ 1107007 h 3935667"/>
              <a:gd name="connsiteX100" fmla="*/ 5161058 w 9834057"/>
              <a:gd name="connsiteY100" fmla="*/ 1909624 h 3935667"/>
              <a:gd name="connsiteX101" fmla="*/ 5089268 w 9834057"/>
              <a:gd name="connsiteY101" fmla="*/ 2713675 h 3935667"/>
              <a:gd name="connsiteX102" fmla="*/ 4855232 w 9834057"/>
              <a:gd name="connsiteY102" fmla="*/ 3325329 h 3935667"/>
              <a:gd name="connsiteX103" fmla="*/ 4433106 w 9834057"/>
              <a:gd name="connsiteY103" fmla="*/ 3712996 h 3935667"/>
              <a:gd name="connsiteX104" fmla="*/ 3797042 w 9834057"/>
              <a:gd name="connsiteY104" fmla="*/ 3847963 h 3935667"/>
              <a:gd name="connsiteX105" fmla="*/ 3165287 w 9834057"/>
              <a:gd name="connsiteY105" fmla="*/ 3717305 h 3935667"/>
              <a:gd name="connsiteX106" fmla="*/ 2769006 w 9834057"/>
              <a:gd name="connsiteY106" fmla="*/ 3341122 h 3935667"/>
              <a:gd name="connsiteX107" fmla="*/ 2701253 w 9834057"/>
              <a:gd name="connsiteY107" fmla="*/ 3211541 h 3935667"/>
              <a:gd name="connsiteX108" fmla="*/ 2669268 w 9834057"/>
              <a:gd name="connsiteY108" fmla="*/ 3130895 h 3935667"/>
              <a:gd name="connsiteX109" fmla="*/ 2669268 w 9834057"/>
              <a:gd name="connsiteY109" fmla="*/ 3807752 h 3935667"/>
              <a:gd name="connsiteX110" fmla="*/ 41167 w 9834057"/>
              <a:gd name="connsiteY110" fmla="*/ 3807752 h 3935667"/>
              <a:gd name="connsiteX111" fmla="*/ 41167 w 9834057"/>
              <a:gd name="connsiteY111" fmla="*/ 3314238 h 3935667"/>
              <a:gd name="connsiteX112" fmla="*/ 1210028 w 9834057"/>
              <a:gd name="connsiteY112" fmla="*/ 2140143 h 3935667"/>
              <a:gd name="connsiteX113" fmla="*/ 1664342 w 9834057"/>
              <a:gd name="connsiteY113" fmla="*/ 1243783 h 3935667"/>
              <a:gd name="connsiteX114" fmla="*/ 1520992 w 9834057"/>
              <a:gd name="connsiteY114" fmla="*/ 824628 h 3935667"/>
              <a:gd name="connsiteX115" fmla="*/ 1135045 w 9834057"/>
              <a:gd name="connsiteY115" fmla="*/ 679026 h 3935667"/>
              <a:gd name="connsiteX116" fmla="*/ 771891 w 9834057"/>
              <a:gd name="connsiteY116" fmla="*/ 795215 h 3935667"/>
              <a:gd name="connsiteX117" fmla="*/ 470485 w 9834057"/>
              <a:gd name="connsiteY117" fmla="*/ 1061413 h 3935667"/>
              <a:gd name="connsiteX118" fmla="*/ 0 w 9834057"/>
              <a:gd name="connsiteY118" fmla="*/ 596781 h 3935667"/>
              <a:gd name="connsiteX119" fmla="*/ 564584 w 9834057"/>
              <a:gd name="connsiteY119" fmla="*/ 152508 h 3935667"/>
              <a:gd name="connsiteX120" fmla="*/ 1252667 w 9834057"/>
              <a:gd name="connsiteY120" fmla="*/ 3438 h 3935667"/>
              <a:gd name="connsiteX121" fmla="*/ 2145376 w 9834057"/>
              <a:gd name="connsiteY121" fmla="*/ 328102 h 3935667"/>
              <a:gd name="connsiteX122" fmla="*/ 2486954 w 9834057"/>
              <a:gd name="connsiteY122" fmla="*/ 1190837 h 3935667"/>
              <a:gd name="connsiteX123" fmla="*/ 2312190 w 9834057"/>
              <a:gd name="connsiteY123" fmla="*/ 1831194 h 3935667"/>
              <a:gd name="connsiteX124" fmla="*/ 1872289 w 9834057"/>
              <a:gd name="connsiteY124" fmla="*/ 2481995 h 3935667"/>
              <a:gd name="connsiteX125" fmla="*/ 1293834 w 9834057"/>
              <a:gd name="connsiteY125" fmla="*/ 3126233 h 3935667"/>
              <a:gd name="connsiteX126" fmla="*/ 1609888 w 9834057"/>
              <a:gd name="connsiteY126" fmla="*/ 3093920 h 3935667"/>
              <a:gd name="connsiteX127" fmla="*/ 1916998 w 9834057"/>
              <a:gd name="connsiteY127" fmla="*/ 3079233 h 3935667"/>
              <a:gd name="connsiteX128" fmla="*/ 2648778 w 9834057"/>
              <a:gd name="connsiteY128" fmla="*/ 3079233 h 3935667"/>
              <a:gd name="connsiteX129" fmla="*/ 2644449 w 9834057"/>
              <a:gd name="connsiteY129" fmla="*/ 3068319 h 3935667"/>
              <a:gd name="connsiteX130" fmla="*/ 2563685 w 9834057"/>
              <a:gd name="connsiteY130" fmla="*/ 2740956 h 3935667"/>
              <a:gd name="connsiteX131" fmla="*/ 2504817 w 9834057"/>
              <a:gd name="connsiteY131" fmla="*/ 1938339 h 3935667"/>
              <a:gd name="connsiteX132" fmla="*/ 2578043 w 9834057"/>
              <a:gd name="connsiteY132" fmla="*/ 1135725 h 3935667"/>
              <a:gd name="connsiteX133" fmla="*/ 2813514 w 9834057"/>
              <a:gd name="connsiteY133" fmla="*/ 522635 h 3935667"/>
              <a:gd name="connsiteX134" fmla="*/ 3235644 w 9834057"/>
              <a:gd name="connsiteY134" fmla="*/ 134967 h 3935667"/>
              <a:gd name="connsiteX135" fmla="*/ 3868832 w 9834057"/>
              <a:gd name="connsiteY135" fmla="*/ 0 h 393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9834057" h="3935667">
                <a:moveTo>
                  <a:pt x="8602136" y="2103578"/>
                </a:moveTo>
                <a:cubicBezTo>
                  <a:pt x="8548534" y="2103578"/>
                  <a:pt x="8495887" y="2108364"/>
                  <a:pt x="8444199" y="2117936"/>
                </a:cubicBezTo>
                <a:cubicBezTo>
                  <a:pt x="8392508" y="2127507"/>
                  <a:pt x="8341777" y="2140909"/>
                  <a:pt x="8292003" y="2158139"/>
                </a:cubicBezTo>
                <a:cubicBezTo>
                  <a:pt x="8242228" y="2175368"/>
                  <a:pt x="8194367" y="2195947"/>
                  <a:pt x="8148420" y="2219879"/>
                </a:cubicBezTo>
                <a:cubicBezTo>
                  <a:pt x="8102476" y="2243808"/>
                  <a:pt x="8059401" y="2269173"/>
                  <a:pt x="8019197" y="2295977"/>
                </a:cubicBezTo>
                <a:cubicBezTo>
                  <a:pt x="8019197" y="2500817"/>
                  <a:pt x="8030686" y="2671679"/>
                  <a:pt x="8053659" y="2808559"/>
                </a:cubicBezTo>
                <a:cubicBezTo>
                  <a:pt x="8076630" y="2945440"/>
                  <a:pt x="8110611" y="3054080"/>
                  <a:pt x="8155600" y="3134486"/>
                </a:cubicBezTo>
                <a:cubicBezTo>
                  <a:pt x="8200589" y="3214892"/>
                  <a:pt x="8257063" y="3271844"/>
                  <a:pt x="8325026" y="3305348"/>
                </a:cubicBezTo>
                <a:cubicBezTo>
                  <a:pt x="8392988" y="3338849"/>
                  <a:pt x="8471955" y="3355600"/>
                  <a:pt x="8561933" y="3355600"/>
                </a:cubicBezTo>
                <a:cubicBezTo>
                  <a:pt x="8649997" y="3355600"/>
                  <a:pt x="8727051" y="3339329"/>
                  <a:pt x="8793099" y="3306784"/>
                </a:cubicBezTo>
                <a:cubicBezTo>
                  <a:pt x="8859145" y="3274239"/>
                  <a:pt x="8914184" y="3228292"/>
                  <a:pt x="8958217" y="3168945"/>
                </a:cubicBezTo>
                <a:cubicBezTo>
                  <a:pt x="9002247" y="3109599"/>
                  <a:pt x="9035748" y="3040200"/>
                  <a:pt x="9058722" y="2960755"/>
                </a:cubicBezTo>
                <a:cubicBezTo>
                  <a:pt x="9081695" y="2881305"/>
                  <a:pt x="9093181" y="2794680"/>
                  <a:pt x="9093181" y="2700874"/>
                </a:cubicBezTo>
                <a:cubicBezTo>
                  <a:pt x="9093181" y="2603239"/>
                  <a:pt x="9084567" y="2517569"/>
                  <a:pt x="9067338" y="2443865"/>
                </a:cubicBezTo>
                <a:cubicBezTo>
                  <a:pt x="9050109" y="2370159"/>
                  <a:pt x="9022349" y="2307940"/>
                  <a:pt x="8984060" y="2257210"/>
                </a:cubicBezTo>
                <a:cubicBezTo>
                  <a:pt x="8945773" y="2206477"/>
                  <a:pt x="8895040" y="2168191"/>
                  <a:pt x="8831864" y="2142345"/>
                </a:cubicBezTo>
                <a:cubicBezTo>
                  <a:pt x="8768690" y="2116500"/>
                  <a:pt x="8692114" y="2103578"/>
                  <a:pt x="8602136" y="2103578"/>
                </a:cubicBezTo>
                <a:close/>
                <a:moveTo>
                  <a:pt x="3837245" y="597297"/>
                </a:moveTo>
                <a:cubicBezTo>
                  <a:pt x="3724294" y="597297"/>
                  <a:pt x="3630966" y="624576"/>
                  <a:pt x="3557263" y="679136"/>
                </a:cubicBezTo>
                <a:cubicBezTo>
                  <a:pt x="3483559" y="733697"/>
                  <a:pt x="3425168" y="815539"/>
                  <a:pt x="3382096" y="924660"/>
                </a:cubicBezTo>
                <a:cubicBezTo>
                  <a:pt x="3339021" y="1033781"/>
                  <a:pt x="3308870" y="1169703"/>
                  <a:pt x="3291640" y="1332429"/>
                </a:cubicBezTo>
                <a:cubicBezTo>
                  <a:pt x="3274408" y="1495155"/>
                  <a:pt x="3265795" y="1684680"/>
                  <a:pt x="3265795" y="1901008"/>
                </a:cubicBezTo>
                <a:cubicBezTo>
                  <a:pt x="3265795" y="2165197"/>
                  <a:pt x="3276325" y="2383917"/>
                  <a:pt x="3297382" y="2557173"/>
                </a:cubicBezTo>
                <a:cubicBezTo>
                  <a:pt x="3318441" y="2730426"/>
                  <a:pt x="3351464" y="2868262"/>
                  <a:pt x="3396453" y="2970684"/>
                </a:cubicBezTo>
                <a:cubicBezTo>
                  <a:pt x="3441442" y="3073105"/>
                  <a:pt x="3499352" y="3144895"/>
                  <a:pt x="3570184" y="3186057"/>
                </a:cubicBezTo>
                <a:cubicBezTo>
                  <a:pt x="3641019" y="3227215"/>
                  <a:pt x="3726211" y="3247795"/>
                  <a:pt x="3825760" y="3247795"/>
                </a:cubicBezTo>
                <a:cubicBezTo>
                  <a:pt x="3900422" y="3247795"/>
                  <a:pt x="3966468" y="3235829"/>
                  <a:pt x="4023900" y="3211900"/>
                </a:cubicBezTo>
                <a:cubicBezTo>
                  <a:pt x="4081333" y="3187970"/>
                  <a:pt x="4131585" y="3152075"/>
                  <a:pt x="4174661" y="3104214"/>
                </a:cubicBezTo>
                <a:cubicBezTo>
                  <a:pt x="4217733" y="3056354"/>
                  <a:pt x="4253628" y="2996049"/>
                  <a:pt x="4282346" y="2923303"/>
                </a:cubicBezTo>
                <a:cubicBezTo>
                  <a:pt x="4311060" y="2850555"/>
                  <a:pt x="4334512" y="2766321"/>
                  <a:pt x="4352700" y="2670600"/>
                </a:cubicBezTo>
                <a:cubicBezTo>
                  <a:pt x="4370887" y="2574880"/>
                  <a:pt x="4383331" y="2466718"/>
                  <a:pt x="4390031" y="2346108"/>
                </a:cubicBezTo>
                <a:cubicBezTo>
                  <a:pt x="4396730" y="2225502"/>
                  <a:pt x="4400080" y="2092449"/>
                  <a:pt x="4400080" y="1946955"/>
                </a:cubicBezTo>
                <a:cubicBezTo>
                  <a:pt x="4400080" y="1770830"/>
                  <a:pt x="4395294" y="1615284"/>
                  <a:pt x="4385723" y="1480317"/>
                </a:cubicBezTo>
                <a:cubicBezTo>
                  <a:pt x="4376151" y="1345351"/>
                  <a:pt x="4361316" y="1228094"/>
                  <a:pt x="4341214" y="1128545"/>
                </a:cubicBezTo>
                <a:cubicBezTo>
                  <a:pt x="4321113" y="1028995"/>
                  <a:pt x="4296225" y="944761"/>
                  <a:pt x="4266552" y="875843"/>
                </a:cubicBezTo>
                <a:cubicBezTo>
                  <a:pt x="4236879" y="806923"/>
                  <a:pt x="4200984" y="751884"/>
                  <a:pt x="4158867" y="710726"/>
                </a:cubicBezTo>
                <a:cubicBezTo>
                  <a:pt x="4116748" y="669564"/>
                  <a:pt x="4068889" y="640369"/>
                  <a:pt x="4015284" y="623140"/>
                </a:cubicBezTo>
                <a:cubicBezTo>
                  <a:pt x="3961682" y="605910"/>
                  <a:pt x="3902336" y="597297"/>
                  <a:pt x="3837245" y="597297"/>
                </a:cubicBezTo>
                <a:close/>
                <a:moveTo>
                  <a:pt x="6040126" y="114225"/>
                </a:moveTo>
                <a:lnTo>
                  <a:pt x="6674739" y="114225"/>
                </a:lnTo>
                <a:lnTo>
                  <a:pt x="6674739" y="3148852"/>
                </a:lnTo>
                <a:lnTo>
                  <a:pt x="7374585" y="3148852"/>
                </a:lnTo>
                <a:lnTo>
                  <a:pt x="7374585" y="3847963"/>
                </a:lnTo>
                <a:lnTo>
                  <a:pt x="4999372" y="3847963"/>
                </a:lnTo>
                <a:lnTo>
                  <a:pt x="4999372" y="3148852"/>
                </a:lnTo>
                <a:lnTo>
                  <a:pt x="5810960" y="3148852"/>
                </a:lnTo>
                <a:lnTo>
                  <a:pt x="5810960" y="989766"/>
                </a:lnTo>
                <a:lnTo>
                  <a:pt x="5111113" y="989766"/>
                </a:lnTo>
                <a:lnTo>
                  <a:pt x="5111113" y="455040"/>
                </a:lnTo>
                <a:cubicBezTo>
                  <a:pt x="5310827" y="417335"/>
                  <a:pt x="5483331" y="370815"/>
                  <a:pt x="5628621" y="315481"/>
                </a:cubicBezTo>
                <a:cubicBezTo>
                  <a:pt x="5773911" y="260146"/>
                  <a:pt x="5911079" y="193061"/>
                  <a:pt x="6040126" y="114225"/>
                </a:cubicBezTo>
                <a:close/>
                <a:moveTo>
                  <a:pt x="8863453" y="90578"/>
                </a:moveTo>
                <a:cubicBezTo>
                  <a:pt x="8936199" y="90578"/>
                  <a:pt x="9009425" y="94886"/>
                  <a:pt x="9083131" y="103500"/>
                </a:cubicBezTo>
                <a:cubicBezTo>
                  <a:pt x="9156835" y="112116"/>
                  <a:pt x="9225275" y="123123"/>
                  <a:pt x="9288452" y="136522"/>
                </a:cubicBezTo>
                <a:cubicBezTo>
                  <a:pt x="9351626" y="149924"/>
                  <a:pt x="9405231" y="165240"/>
                  <a:pt x="9449261" y="182470"/>
                </a:cubicBezTo>
                <a:cubicBezTo>
                  <a:pt x="9493292" y="199699"/>
                  <a:pt x="9522487" y="214534"/>
                  <a:pt x="9536845" y="226978"/>
                </a:cubicBezTo>
                <a:cubicBezTo>
                  <a:pt x="9551202" y="239424"/>
                  <a:pt x="9562210" y="253301"/>
                  <a:pt x="9569868" y="268617"/>
                </a:cubicBezTo>
                <a:cubicBezTo>
                  <a:pt x="9577526" y="283933"/>
                  <a:pt x="9583747" y="300685"/>
                  <a:pt x="9588533" y="318870"/>
                </a:cubicBezTo>
                <a:cubicBezTo>
                  <a:pt x="9593322" y="337057"/>
                  <a:pt x="9596672" y="359553"/>
                  <a:pt x="9598585" y="386354"/>
                </a:cubicBezTo>
                <a:cubicBezTo>
                  <a:pt x="9600499" y="413155"/>
                  <a:pt x="9601457" y="445701"/>
                  <a:pt x="9601457" y="483990"/>
                </a:cubicBezTo>
                <a:cubicBezTo>
                  <a:pt x="9601457" y="543336"/>
                  <a:pt x="9600021" y="592630"/>
                  <a:pt x="9597149" y="631875"/>
                </a:cubicBezTo>
                <a:cubicBezTo>
                  <a:pt x="9594277" y="671123"/>
                  <a:pt x="9589014" y="701751"/>
                  <a:pt x="9581356" y="723767"/>
                </a:cubicBezTo>
                <a:cubicBezTo>
                  <a:pt x="9573698" y="745785"/>
                  <a:pt x="9563168" y="761578"/>
                  <a:pt x="9549769" y="771150"/>
                </a:cubicBezTo>
                <a:cubicBezTo>
                  <a:pt x="9536367" y="780721"/>
                  <a:pt x="9520096" y="785507"/>
                  <a:pt x="9500950" y="785507"/>
                </a:cubicBezTo>
                <a:cubicBezTo>
                  <a:pt x="9477976" y="785507"/>
                  <a:pt x="9448303" y="779285"/>
                  <a:pt x="9411931" y="766842"/>
                </a:cubicBezTo>
                <a:cubicBezTo>
                  <a:pt x="9375558" y="754398"/>
                  <a:pt x="9331524" y="740518"/>
                  <a:pt x="9279836" y="725203"/>
                </a:cubicBezTo>
                <a:cubicBezTo>
                  <a:pt x="9228147" y="709890"/>
                  <a:pt x="9167365" y="696488"/>
                  <a:pt x="9097489" y="685002"/>
                </a:cubicBezTo>
                <a:cubicBezTo>
                  <a:pt x="9027613" y="673514"/>
                  <a:pt x="8946729" y="667770"/>
                  <a:pt x="8854837" y="667770"/>
                </a:cubicBezTo>
                <a:cubicBezTo>
                  <a:pt x="8699772" y="667770"/>
                  <a:pt x="8568633" y="696488"/>
                  <a:pt x="8461428" y="753920"/>
                </a:cubicBezTo>
                <a:cubicBezTo>
                  <a:pt x="8354221" y="811353"/>
                  <a:pt x="8267115" y="889365"/>
                  <a:pt x="8200111" y="987956"/>
                </a:cubicBezTo>
                <a:cubicBezTo>
                  <a:pt x="8133107" y="1086547"/>
                  <a:pt x="8084288" y="1200934"/>
                  <a:pt x="8053659" y="1331115"/>
                </a:cubicBezTo>
                <a:cubicBezTo>
                  <a:pt x="8023028" y="1461293"/>
                  <a:pt x="8006754" y="1599132"/>
                  <a:pt x="8004840" y="1744625"/>
                </a:cubicBezTo>
                <a:cubicBezTo>
                  <a:pt x="8046957" y="1717824"/>
                  <a:pt x="8095296" y="1691023"/>
                  <a:pt x="8149856" y="1664219"/>
                </a:cubicBezTo>
                <a:cubicBezTo>
                  <a:pt x="8204417" y="1637418"/>
                  <a:pt x="8263766" y="1614447"/>
                  <a:pt x="8327898" y="1595301"/>
                </a:cubicBezTo>
                <a:cubicBezTo>
                  <a:pt x="8392030" y="1576158"/>
                  <a:pt x="8461428" y="1560365"/>
                  <a:pt x="8536090" y="1547921"/>
                </a:cubicBezTo>
                <a:cubicBezTo>
                  <a:pt x="8610750" y="1535477"/>
                  <a:pt x="8690200" y="1529256"/>
                  <a:pt x="8774434" y="1529256"/>
                </a:cubicBezTo>
                <a:cubicBezTo>
                  <a:pt x="8962045" y="1529256"/>
                  <a:pt x="9122854" y="1555098"/>
                  <a:pt x="9256862" y="1606790"/>
                </a:cubicBezTo>
                <a:cubicBezTo>
                  <a:pt x="9390873" y="1658478"/>
                  <a:pt x="9500472" y="1732182"/>
                  <a:pt x="9585664" y="1827904"/>
                </a:cubicBezTo>
                <a:cubicBezTo>
                  <a:pt x="9670853" y="1923623"/>
                  <a:pt x="9733552" y="2039446"/>
                  <a:pt x="9773753" y="2175368"/>
                </a:cubicBezTo>
                <a:cubicBezTo>
                  <a:pt x="9813955" y="2311290"/>
                  <a:pt x="9834057" y="2462531"/>
                  <a:pt x="9834057" y="2629084"/>
                </a:cubicBezTo>
                <a:cubicBezTo>
                  <a:pt x="9834057" y="2816695"/>
                  <a:pt x="9805342" y="2990429"/>
                  <a:pt x="9747909" y="3150280"/>
                </a:cubicBezTo>
                <a:cubicBezTo>
                  <a:pt x="9690477" y="3310134"/>
                  <a:pt x="9606243" y="3447970"/>
                  <a:pt x="9495206" y="3563793"/>
                </a:cubicBezTo>
                <a:cubicBezTo>
                  <a:pt x="9384171" y="3679614"/>
                  <a:pt x="9247291" y="3770550"/>
                  <a:pt x="9084567" y="3836595"/>
                </a:cubicBezTo>
                <a:cubicBezTo>
                  <a:pt x="8921841" y="3902641"/>
                  <a:pt x="8734231" y="3935667"/>
                  <a:pt x="8521730" y="3935667"/>
                </a:cubicBezTo>
                <a:cubicBezTo>
                  <a:pt x="8349435" y="3935667"/>
                  <a:pt x="8199153" y="3916043"/>
                  <a:pt x="8070889" y="3876799"/>
                </a:cubicBezTo>
                <a:cubicBezTo>
                  <a:pt x="7942622" y="3837554"/>
                  <a:pt x="7831587" y="3781077"/>
                  <a:pt x="7737782" y="3707373"/>
                </a:cubicBezTo>
                <a:cubicBezTo>
                  <a:pt x="7643976" y="3633669"/>
                  <a:pt x="7567398" y="3544169"/>
                  <a:pt x="7508051" y="3438879"/>
                </a:cubicBezTo>
                <a:cubicBezTo>
                  <a:pt x="7448705" y="3333585"/>
                  <a:pt x="7401325" y="3214892"/>
                  <a:pt x="7365908" y="3082798"/>
                </a:cubicBezTo>
                <a:cubicBezTo>
                  <a:pt x="7330490" y="2950703"/>
                  <a:pt x="7306081" y="2807123"/>
                  <a:pt x="7292682" y="2652055"/>
                </a:cubicBezTo>
                <a:cubicBezTo>
                  <a:pt x="7279280" y="2496990"/>
                  <a:pt x="7272580" y="2332350"/>
                  <a:pt x="7272580" y="2158139"/>
                </a:cubicBezTo>
                <a:cubicBezTo>
                  <a:pt x="7272580" y="2012645"/>
                  <a:pt x="7279757" y="1860446"/>
                  <a:pt x="7294118" y="1701550"/>
                </a:cubicBezTo>
                <a:cubicBezTo>
                  <a:pt x="7308475" y="1542655"/>
                  <a:pt x="7336234" y="1386631"/>
                  <a:pt x="7377393" y="1233479"/>
                </a:cubicBezTo>
                <a:cubicBezTo>
                  <a:pt x="7418554" y="1080325"/>
                  <a:pt x="7476465" y="934354"/>
                  <a:pt x="7551127" y="795559"/>
                </a:cubicBezTo>
                <a:cubicBezTo>
                  <a:pt x="7625789" y="656762"/>
                  <a:pt x="7721988" y="535198"/>
                  <a:pt x="7839723" y="430863"/>
                </a:cubicBezTo>
                <a:cubicBezTo>
                  <a:pt x="7957460" y="326527"/>
                  <a:pt x="8100081" y="243730"/>
                  <a:pt x="8267593" y="182470"/>
                </a:cubicBezTo>
                <a:cubicBezTo>
                  <a:pt x="8435105" y="121207"/>
                  <a:pt x="8633723" y="90578"/>
                  <a:pt x="8863453" y="90578"/>
                </a:cubicBezTo>
                <a:close/>
                <a:moveTo>
                  <a:pt x="3868832" y="0"/>
                </a:moveTo>
                <a:cubicBezTo>
                  <a:pt x="4123450" y="0"/>
                  <a:pt x="4334512" y="43553"/>
                  <a:pt x="4502024" y="130659"/>
                </a:cubicBezTo>
                <a:cubicBezTo>
                  <a:pt x="4669533" y="217764"/>
                  <a:pt x="4802108" y="343157"/>
                  <a:pt x="4899741" y="506841"/>
                </a:cubicBezTo>
                <a:cubicBezTo>
                  <a:pt x="4997376" y="670523"/>
                  <a:pt x="5065339" y="870577"/>
                  <a:pt x="5103625" y="1107007"/>
                </a:cubicBezTo>
                <a:cubicBezTo>
                  <a:pt x="5141915" y="1343437"/>
                  <a:pt x="5161058" y="1610976"/>
                  <a:pt x="5161058" y="1909624"/>
                </a:cubicBezTo>
                <a:cubicBezTo>
                  <a:pt x="5161058" y="2206356"/>
                  <a:pt x="5137129" y="2474373"/>
                  <a:pt x="5089268" y="2713675"/>
                </a:cubicBezTo>
                <a:cubicBezTo>
                  <a:pt x="5041407" y="2952977"/>
                  <a:pt x="4963395" y="3156861"/>
                  <a:pt x="4855232" y="3325329"/>
                </a:cubicBezTo>
                <a:cubicBezTo>
                  <a:pt x="4747067" y="3493796"/>
                  <a:pt x="4606359" y="3623019"/>
                  <a:pt x="4433106" y="3712996"/>
                </a:cubicBezTo>
                <a:cubicBezTo>
                  <a:pt x="4259850" y="3802974"/>
                  <a:pt x="4047830" y="3847963"/>
                  <a:pt x="3797042" y="3847963"/>
                </a:cubicBezTo>
                <a:cubicBezTo>
                  <a:pt x="3542428" y="3847963"/>
                  <a:pt x="3331841" y="3804410"/>
                  <a:pt x="3165287" y="3717305"/>
                </a:cubicBezTo>
                <a:cubicBezTo>
                  <a:pt x="2998733" y="3630199"/>
                  <a:pt x="2866642" y="3504804"/>
                  <a:pt x="2769006" y="3341122"/>
                </a:cubicBezTo>
                <a:cubicBezTo>
                  <a:pt x="2744597" y="3300202"/>
                  <a:pt x="2722013" y="3257008"/>
                  <a:pt x="2701253" y="3211541"/>
                </a:cubicBezTo>
                <a:lnTo>
                  <a:pt x="2669268" y="3130895"/>
                </a:lnTo>
                <a:lnTo>
                  <a:pt x="2669268" y="3807752"/>
                </a:lnTo>
                <a:lnTo>
                  <a:pt x="41167" y="3807752"/>
                </a:lnTo>
                <a:lnTo>
                  <a:pt x="41167" y="3314238"/>
                </a:lnTo>
                <a:cubicBezTo>
                  <a:pt x="525621" y="2867411"/>
                  <a:pt x="915241" y="2476047"/>
                  <a:pt x="1210028" y="2140143"/>
                </a:cubicBezTo>
                <a:cubicBezTo>
                  <a:pt x="1504818" y="1804242"/>
                  <a:pt x="1656254" y="1505455"/>
                  <a:pt x="1664342" y="1243783"/>
                </a:cubicBezTo>
                <a:cubicBezTo>
                  <a:pt x="1662504" y="1060678"/>
                  <a:pt x="1614719" y="920959"/>
                  <a:pt x="1520992" y="824628"/>
                </a:cubicBezTo>
                <a:cubicBezTo>
                  <a:pt x="1427262" y="728295"/>
                  <a:pt x="1298612" y="679761"/>
                  <a:pt x="1135045" y="679026"/>
                </a:cubicBezTo>
                <a:cubicBezTo>
                  <a:pt x="1000763" y="682457"/>
                  <a:pt x="879709" y="721187"/>
                  <a:pt x="771891" y="795215"/>
                </a:cubicBezTo>
                <a:cubicBezTo>
                  <a:pt x="664071" y="869240"/>
                  <a:pt x="563603" y="957975"/>
                  <a:pt x="470485" y="1061413"/>
                </a:cubicBezTo>
                <a:lnTo>
                  <a:pt x="0" y="596781"/>
                </a:lnTo>
                <a:cubicBezTo>
                  <a:pt x="180844" y="399856"/>
                  <a:pt x="369035" y="251764"/>
                  <a:pt x="564584" y="152508"/>
                </a:cubicBezTo>
                <a:cubicBezTo>
                  <a:pt x="760129" y="53252"/>
                  <a:pt x="989490" y="3561"/>
                  <a:pt x="1252667" y="3438"/>
                </a:cubicBezTo>
                <a:cubicBezTo>
                  <a:pt x="1625590" y="8076"/>
                  <a:pt x="1923159" y="116297"/>
                  <a:pt x="2145376" y="328102"/>
                </a:cubicBezTo>
                <a:cubicBezTo>
                  <a:pt x="2367594" y="539910"/>
                  <a:pt x="2481453" y="827489"/>
                  <a:pt x="2486954" y="1190837"/>
                </a:cubicBezTo>
                <a:cubicBezTo>
                  <a:pt x="2483437" y="1401130"/>
                  <a:pt x="2425183" y="1614584"/>
                  <a:pt x="2312190" y="1831194"/>
                </a:cubicBezTo>
                <a:cubicBezTo>
                  <a:pt x="2199197" y="2047805"/>
                  <a:pt x="2052563" y="2264739"/>
                  <a:pt x="1872289" y="2481995"/>
                </a:cubicBezTo>
                <a:cubicBezTo>
                  <a:pt x="1692015" y="2699254"/>
                  <a:pt x="1499197" y="2914001"/>
                  <a:pt x="1293834" y="3126233"/>
                </a:cubicBezTo>
                <a:cubicBezTo>
                  <a:pt x="1391118" y="3113994"/>
                  <a:pt x="1496468" y="3103223"/>
                  <a:pt x="1609888" y="3093920"/>
                </a:cubicBezTo>
                <a:cubicBezTo>
                  <a:pt x="1723306" y="3084619"/>
                  <a:pt x="1825677" y="3079722"/>
                  <a:pt x="1916998" y="3079233"/>
                </a:cubicBezTo>
                <a:lnTo>
                  <a:pt x="2648778" y="3079233"/>
                </a:lnTo>
                <a:lnTo>
                  <a:pt x="2644449" y="3068319"/>
                </a:lnTo>
                <a:cubicBezTo>
                  <a:pt x="2610229" y="2968291"/>
                  <a:pt x="2583308" y="2859170"/>
                  <a:pt x="2563685" y="2740956"/>
                </a:cubicBezTo>
                <a:cubicBezTo>
                  <a:pt x="2524441" y="2504526"/>
                  <a:pt x="2504817" y="2236987"/>
                  <a:pt x="2504817" y="1938339"/>
                </a:cubicBezTo>
                <a:cubicBezTo>
                  <a:pt x="2504817" y="1643521"/>
                  <a:pt x="2529226" y="1375982"/>
                  <a:pt x="2578043" y="1135725"/>
                </a:cubicBezTo>
                <a:cubicBezTo>
                  <a:pt x="2626859" y="895464"/>
                  <a:pt x="2705352" y="691102"/>
                  <a:pt x="2813514" y="522635"/>
                </a:cubicBezTo>
                <a:cubicBezTo>
                  <a:pt x="2921680" y="354167"/>
                  <a:pt x="3062388" y="224945"/>
                  <a:pt x="3235644" y="134967"/>
                </a:cubicBezTo>
                <a:cubicBezTo>
                  <a:pt x="3408897" y="44989"/>
                  <a:pt x="3619959" y="0"/>
                  <a:pt x="386883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719591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315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8960"/>
            <a:ext cx="10515600" cy="573575"/>
          </a:xfrm>
          <a:prstGeom prst="rect">
            <a:avLst/>
          </a:prstGeom>
        </p:spPr>
        <p:txBody>
          <a:bodyPr/>
          <a:lstStyle>
            <a:lvl1pPr algn="ctr">
              <a:defRPr sz="3600">
                <a:latin typeface="Raleway" panose="020B05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0" y="1237957"/>
            <a:ext cx="6119446" cy="4867421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57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93029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93029" y="0"/>
            <a:ext cx="4049486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142515" y="0"/>
            <a:ext cx="4049485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422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93029" cy="35792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93029" y="0"/>
            <a:ext cx="4049486" cy="35792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142515" y="0"/>
            <a:ext cx="4049485" cy="35792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3579223"/>
            <a:ext cx="4093029" cy="3278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093029" y="3579223"/>
            <a:ext cx="4049486" cy="3278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8142515" y="3579223"/>
            <a:ext cx="4049485" cy="3278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94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4093029" cy="23774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93029" y="0"/>
            <a:ext cx="5233850" cy="35792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326880" y="0"/>
            <a:ext cx="2865120" cy="35792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2377441"/>
            <a:ext cx="4093029" cy="44805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093029" y="3579223"/>
            <a:ext cx="3548407" cy="3278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641437" y="3579223"/>
            <a:ext cx="4550564" cy="3278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265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993119" y="0"/>
            <a:ext cx="1985962" cy="61003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0206038" y="757645"/>
            <a:ext cx="1985962" cy="61003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780200" y="378822"/>
            <a:ext cx="1985962" cy="61003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027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5" name="Picture Placeholder 14"/>
          <p:cNvSpPr>
            <a:spLocks noGrp="1"/>
          </p:cNvSpPr>
          <p:nvPr userDrawn="1">
            <p:ph type="pic" sz="quarter" idx="12"/>
          </p:nvPr>
        </p:nvSpPr>
        <p:spPr>
          <a:xfrm>
            <a:off x="2891665" y="2350706"/>
            <a:ext cx="6408671" cy="4222422"/>
          </a:xfrm>
          <a:custGeom>
            <a:avLst/>
            <a:gdLst>
              <a:gd name="connsiteX0" fmla="*/ 5380445 w 6408671"/>
              <a:gd name="connsiteY0" fmla="*/ 2165969 h 4222422"/>
              <a:gd name="connsiteX1" fmla="*/ 6408671 w 6408671"/>
              <a:gd name="connsiteY1" fmla="*/ 3194196 h 4222422"/>
              <a:gd name="connsiteX2" fmla="*/ 5380445 w 6408671"/>
              <a:gd name="connsiteY2" fmla="*/ 4222422 h 4222422"/>
              <a:gd name="connsiteX3" fmla="*/ 4352218 w 6408671"/>
              <a:gd name="connsiteY3" fmla="*/ 3194196 h 4222422"/>
              <a:gd name="connsiteX4" fmla="*/ 3204336 w 6408671"/>
              <a:gd name="connsiteY4" fmla="*/ 2165969 h 4222422"/>
              <a:gd name="connsiteX5" fmla="*/ 4232562 w 6408671"/>
              <a:gd name="connsiteY5" fmla="*/ 3194196 h 4222422"/>
              <a:gd name="connsiteX6" fmla="*/ 3204336 w 6408671"/>
              <a:gd name="connsiteY6" fmla="*/ 4222422 h 4222422"/>
              <a:gd name="connsiteX7" fmla="*/ 2176109 w 6408671"/>
              <a:gd name="connsiteY7" fmla="*/ 3194196 h 4222422"/>
              <a:gd name="connsiteX8" fmla="*/ 1028227 w 6408671"/>
              <a:gd name="connsiteY8" fmla="*/ 2134230 h 4222422"/>
              <a:gd name="connsiteX9" fmla="*/ 2056453 w 6408671"/>
              <a:gd name="connsiteY9" fmla="*/ 3162457 h 4222422"/>
              <a:gd name="connsiteX10" fmla="*/ 1028227 w 6408671"/>
              <a:gd name="connsiteY10" fmla="*/ 4190683 h 4222422"/>
              <a:gd name="connsiteX11" fmla="*/ 0 w 6408671"/>
              <a:gd name="connsiteY11" fmla="*/ 3162457 h 4222422"/>
              <a:gd name="connsiteX12" fmla="*/ 4292391 w 6408671"/>
              <a:gd name="connsiteY12" fmla="*/ 1082984 h 4222422"/>
              <a:gd name="connsiteX13" fmla="*/ 5320617 w 6408671"/>
              <a:gd name="connsiteY13" fmla="*/ 2111211 h 4222422"/>
              <a:gd name="connsiteX14" fmla="*/ 4292391 w 6408671"/>
              <a:gd name="connsiteY14" fmla="*/ 3139437 h 4222422"/>
              <a:gd name="connsiteX15" fmla="*/ 3264164 w 6408671"/>
              <a:gd name="connsiteY15" fmla="*/ 2111211 h 4222422"/>
              <a:gd name="connsiteX16" fmla="*/ 2116282 w 6408671"/>
              <a:gd name="connsiteY16" fmla="*/ 1067115 h 4222422"/>
              <a:gd name="connsiteX17" fmla="*/ 3144508 w 6408671"/>
              <a:gd name="connsiteY17" fmla="*/ 2095342 h 4222422"/>
              <a:gd name="connsiteX18" fmla="*/ 2116282 w 6408671"/>
              <a:gd name="connsiteY18" fmla="*/ 3123568 h 4222422"/>
              <a:gd name="connsiteX19" fmla="*/ 1088055 w 6408671"/>
              <a:gd name="connsiteY19" fmla="*/ 2095342 h 4222422"/>
              <a:gd name="connsiteX20" fmla="*/ 3204336 w 6408671"/>
              <a:gd name="connsiteY20" fmla="*/ 0 h 4222422"/>
              <a:gd name="connsiteX21" fmla="*/ 4232562 w 6408671"/>
              <a:gd name="connsiteY21" fmla="*/ 1028227 h 4222422"/>
              <a:gd name="connsiteX22" fmla="*/ 3204336 w 6408671"/>
              <a:gd name="connsiteY22" fmla="*/ 2056453 h 4222422"/>
              <a:gd name="connsiteX23" fmla="*/ 2176109 w 6408671"/>
              <a:gd name="connsiteY23" fmla="*/ 1028227 h 422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408671" h="4222422">
                <a:moveTo>
                  <a:pt x="5380445" y="2165969"/>
                </a:moveTo>
                <a:lnTo>
                  <a:pt x="6408671" y="3194196"/>
                </a:lnTo>
                <a:lnTo>
                  <a:pt x="5380445" y="4222422"/>
                </a:lnTo>
                <a:lnTo>
                  <a:pt x="4352218" y="3194196"/>
                </a:lnTo>
                <a:close/>
                <a:moveTo>
                  <a:pt x="3204336" y="2165969"/>
                </a:moveTo>
                <a:lnTo>
                  <a:pt x="4232562" y="3194196"/>
                </a:lnTo>
                <a:lnTo>
                  <a:pt x="3204336" y="4222422"/>
                </a:lnTo>
                <a:lnTo>
                  <a:pt x="2176109" y="3194196"/>
                </a:lnTo>
                <a:close/>
                <a:moveTo>
                  <a:pt x="1028227" y="2134230"/>
                </a:moveTo>
                <a:lnTo>
                  <a:pt x="2056453" y="3162457"/>
                </a:lnTo>
                <a:lnTo>
                  <a:pt x="1028227" y="4190683"/>
                </a:lnTo>
                <a:lnTo>
                  <a:pt x="0" y="3162457"/>
                </a:lnTo>
                <a:close/>
                <a:moveTo>
                  <a:pt x="4292391" y="1082984"/>
                </a:moveTo>
                <a:lnTo>
                  <a:pt x="5320617" y="2111211"/>
                </a:lnTo>
                <a:lnTo>
                  <a:pt x="4292391" y="3139437"/>
                </a:lnTo>
                <a:lnTo>
                  <a:pt x="3264164" y="2111211"/>
                </a:lnTo>
                <a:close/>
                <a:moveTo>
                  <a:pt x="2116282" y="1067115"/>
                </a:moveTo>
                <a:lnTo>
                  <a:pt x="3144508" y="2095342"/>
                </a:lnTo>
                <a:lnTo>
                  <a:pt x="2116282" y="3123568"/>
                </a:lnTo>
                <a:lnTo>
                  <a:pt x="1088055" y="2095342"/>
                </a:lnTo>
                <a:close/>
                <a:moveTo>
                  <a:pt x="3204336" y="0"/>
                </a:moveTo>
                <a:lnTo>
                  <a:pt x="4232562" y="1028227"/>
                </a:lnTo>
                <a:lnTo>
                  <a:pt x="3204336" y="2056453"/>
                </a:lnTo>
                <a:lnTo>
                  <a:pt x="2176109" y="102822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098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6" name="Picture Placeholder 15"/>
          <p:cNvSpPr>
            <a:spLocks noGrp="1"/>
          </p:cNvSpPr>
          <p:nvPr userDrawn="1">
            <p:ph type="pic" sz="quarter" idx="12"/>
          </p:nvPr>
        </p:nvSpPr>
        <p:spPr>
          <a:xfrm>
            <a:off x="1629507" y="1938325"/>
            <a:ext cx="8932986" cy="4349933"/>
          </a:xfrm>
          <a:custGeom>
            <a:avLst/>
            <a:gdLst>
              <a:gd name="connsiteX0" fmla="*/ 6816803 w 8932986"/>
              <a:gd name="connsiteY0" fmla="*/ 2233750 h 4349933"/>
              <a:gd name="connsiteX1" fmla="*/ 8932986 w 8932986"/>
              <a:gd name="connsiteY1" fmla="*/ 2233750 h 4349933"/>
              <a:gd name="connsiteX2" fmla="*/ 8932986 w 8932986"/>
              <a:gd name="connsiteY2" fmla="*/ 4349933 h 4349933"/>
              <a:gd name="connsiteX3" fmla="*/ 6816803 w 8932986"/>
              <a:gd name="connsiteY3" fmla="*/ 4349933 h 4349933"/>
              <a:gd name="connsiteX4" fmla="*/ 4544534 w 8932986"/>
              <a:gd name="connsiteY4" fmla="*/ 2233750 h 4349933"/>
              <a:gd name="connsiteX5" fmla="*/ 6660717 w 8932986"/>
              <a:gd name="connsiteY5" fmla="*/ 2233750 h 4349933"/>
              <a:gd name="connsiteX6" fmla="*/ 6660717 w 8932986"/>
              <a:gd name="connsiteY6" fmla="*/ 4349933 h 4349933"/>
              <a:gd name="connsiteX7" fmla="*/ 4544534 w 8932986"/>
              <a:gd name="connsiteY7" fmla="*/ 4349933 h 4349933"/>
              <a:gd name="connsiteX8" fmla="*/ 2272269 w 8932986"/>
              <a:gd name="connsiteY8" fmla="*/ 2233750 h 4349933"/>
              <a:gd name="connsiteX9" fmla="*/ 4388451 w 8932986"/>
              <a:gd name="connsiteY9" fmla="*/ 2233750 h 4349933"/>
              <a:gd name="connsiteX10" fmla="*/ 4388451 w 8932986"/>
              <a:gd name="connsiteY10" fmla="*/ 4349933 h 4349933"/>
              <a:gd name="connsiteX11" fmla="*/ 2272269 w 8932986"/>
              <a:gd name="connsiteY11" fmla="*/ 4349933 h 4349933"/>
              <a:gd name="connsiteX12" fmla="*/ 0 w 8932986"/>
              <a:gd name="connsiteY12" fmla="*/ 2233750 h 4349933"/>
              <a:gd name="connsiteX13" fmla="*/ 2116182 w 8932986"/>
              <a:gd name="connsiteY13" fmla="*/ 2233750 h 4349933"/>
              <a:gd name="connsiteX14" fmla="*/ 2116182 w 8932986"/>
              <a:gd name="connsiteY14" fmla="*/ 4349933 h 4349933"/>
              <a:gd name="connsiteX15" fmla="*/ 0 w 8932986"/>
              <a:gd name="connsiteY15" fmla="*/ 4349933 h 4349933"/>
              <a:gd name="connsiteX16" fmla="*/ 6816802 w 8932986"/>
              <a:gd name="connsiteY16" fmla="*/ 0 h 4349933"/>
              <a:gd name="connsiteX17" fmla="*/ 8932985 w 8932986"/>
              <a:gd name="connsiteY17" fmla="*/ 0 h 4349933"/>
              <a:gd name="connsiteX18" fmla="*/ 8932985 w 8932986"/>
              <a:gd name="connsiteY18" fmla="*/ 2116183 h 4349933"/>
              <a:gd name="connsiteX19" fmla="*/ 6816802 w 8932986"/>
              <a:gd name="connsiteY19" fmla="*/ 2116183 h 4349933"/>
              <a:gd name="connsiteX20" fmla="*/ 4544535 w 8932986"/>
              <a:gd name="connsiteY20" fmla="*/ 0 h 4349933"/>
              <a:gd name="connsiteX21" fmla="*/ 6660718 w 8932986"/>
              <a:gd name="connsiteY21" fmla="*/ 0 h 4349933"/>
              <a:gd name="connsiteX22" fmla="*/ 6660718 w 8932986"/>
              <a:gd name="connsiteY22" fmla="*/ 2116183 h 4349933"/>
              <a:gd name="connsiteX23" fmla="*/ 4544535 w 8932986"/>
              <a:gd name="connsiteY23" fmla="*/ 2116183 h 4349933"/>
              <a:gd name="connsiteX24" fmla="*/ 2272267 w 8932986"/>
              <a:gd name="connsiteY24" fmla="*/ 0 h 4349933"/>
              <a:gd name="connsiteX25" fmla="*/ 4388450 w 8932986"/>
              <a:gd name="connsiteY25" fmla="*/ 0 h 4349933"/>
              <a:gd name="connsiteX26" fmla="*/ 4388450 w 8932986"/>
              <a:gd name="connsiteY26" fmla="*/ 2116183 h 4349933"/>
              <a:gd name="connsiteX27" fmla="*/ 2272267 w 8932986"/>
              <a:gd name="connsiteY27" fmla="*/ 2116183 h 4349933"/>
              <a:gd name="connsiteX28" fmla="*/ 1 w 8932986"/>
              <a:gd name="connsiteY28" fmla="*/ 0 h 4349933"/>
              <a:gd name="connsiteX29" fmla="*/ 2116184 w 8932986"/>
              <a:gd name="connsiteY29" fmla="*/ 0 h 4349933"/>
              <a:gd name="connsiteX30" fmla="*/ 2116184 w 8932986"/>
              <a:gd name="connsiteY30" fmla="*/ 2116183 h 4349933"/>
              <a:gd name="connsiteX31" fmla="*/ 1 w 8932986"/>
              <a:gd name="connsiteY31" fmla="*/ 2116183 h 434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932986" h="4349933">
                <a:moveTo>
                  <a:pt x="6816803" y="2233750"/>
                </a:moveTo>
                <a:lnTo>
                  <a:pt x="8932986" y="2233750"/>
                </a:lnTo>
                <a:lnTo>
                  <a:pt x="8932986" y="4349933"/>
                </a:lnTo>
                <a:lnTo>
                  <a:pt x="6816803" y="4349933"/>
                </a:lnTo>
                <a:close/>
                <a:moveTo>
                  <a:pt x="4544534" y="2233750"/>
                </a:moveTo>
                <a:lnTo>
                  <a:pt x="6660717" y="2233750"/>
                </a:lnTo>
                <a:lnTo>
                  <a:pt x="6660717" y="4349933"/>
                </a:lnTo>
                <a:lnTo>
                  <a:pt x="4544534" y="4349933"/>
                </a:lnTo>
                <a:close/>
                <a:moveTo>
                  <a:pt x="2272269" y="2233750"/>
                </a:moveTo>
                <a:lnTo>
                  <a:pt x="4388451" y="2233750"/>
                </a:lnTo>
                <a:lnTo>
                  <a:pt x="4388451" y="4349933"/>
                </a:lnTo>
                <a:lnTo>
                  <a:pt x="2272269" y="4349933"/>
                </a:lnTo>
                <a:close/>
                <a:moveTo>
                  <a:pt x="0" y="2233750"/>
                </a:moveTo>
                <a:lnTo>
                  <a:pt x="2116182" y="2233750"/>
                </a:lnTo>
                <a:lnTo>
                  <a:pt x="2116182" y="4349933"/>
                </a:lnTo>
                <a:lnTo>
                  <a:pt x="0" y="4349933"/>
                </a:lnTo>
                <a:close/>
                <a:moveTo>
                  <a:pt x="6816802" y="0"/>
                </a:moveTo>
                <a:lnTo>
                  <a:pt x="8932985" y="0"/>
                </a:lnTo>
                <a:lnTo>
                  <a:pt x="8932985" y="2116183"/>
                </a:lnTo>
                <a:lnTo>
                  <a:pt x="6816802" y="2116183"/>
                </a:lnTo>
                <a:close/>
                <a:moveTo>
                  <a:pt x="4544535" y="0"/>
                </a:moveTo>
                <a:lnTo>
                  <a:pt x="6660718" y="0"/>
                </a:lnTo>
                <a:lnTo>
                  <a:pt x="6660718" y="2116183"/>
                </a:lnTo>
                <a:lnTo>
                  <a:pt x="4544535" y="2116183"/>
                </a:lnTo>
                <a:close/>
                <a:moveTo>
                  <a:pt x="2272267" y="0"/>
                </a:moveTo>
                <a:lnTo>
                  <a:pt x="4388450" y="0"/>
                </a:lnTo>
                <a:lnTo>
                  <a:pt x="4388450" y="2116183"/>
                </a:lnTo>
                <a:lnTo>
                  <a:pt x="2272267" y="2116183"/>
                </a:lnTo>
                <a:close/>
                <a:moveTo>
                  <a:pt x="1" y="0"/>
                </a:moveTo>
                <a:lnTo>
                  <a:pt x="2116184" y="0"/>
                </a:lnTo>
                <a:lnTo>
                  <a:pt x="2116184" y="2116183"/>
                </a:lnTo>
                <a:lnTo>
                  <a:pt x="1" y="21161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649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79067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921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481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06450" y="1403520"/>
            <a:ext cx="4886325" cy="48847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499225" y="1403520"/>
            <a:ext cx="4886325" cy="48847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302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197385" y="0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394770" y="0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-1" y="2113075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-2" y="4226150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197384" y="2113074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14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04123" y="0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932770" y="0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161417" y="0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932769" y="2098561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161417" y="4197122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161415" y="2098561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760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04123" y="492469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932769" y="280537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161417" y="68605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932769" y="492469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161417" y="492469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161416" y="280537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91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492469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80537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68605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237858" y="492469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475716" y="492469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237857" y="2805377"/>
            <a:ext cx="3030583" cy="19333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36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550822" y="-1059877"/>
            <a:ext cx="10152113" cy="7121464"/>
          </a:xfrm>
          <a:custGeom>
            <a:avLst/>
            <a:gdLst>
              <a:gd name="connsiteX0" fmla="*/ 2807149 w 10152113"/>
              <a:gd name="connsiteY0" fmla="*/ 1270128 h 7121464"/>
              <a:gd name="connsiteX1" fmla="*/ 3023584 w 10152113"/>
              <a:gd name="connsiteY1" fmla="*/ 1334604 h 7121464"/>
              <a:gd name="connsiteX2" fmla="*/ 3131803 w 10152113"/>
              <a:gd name="connsiteY2" fmla="*/ 1870086 h 7121464"/>
              <a:gd name="connsiteX3" fmla="*/ 708190 w 10152113"/>
              <a:gd name="connsiteY3" fmla="*/ 5521430 h 7121464"/>
              <a:gd name="connsiteX4" fmla="*/ 172708 w 10152113"/>
              <a:gd name="connsiteY4" fmla="*/ 5629649 h 7121464"/>
              <a:gd name="connsiteX5" fmla="*/ 64489 w 10152113"/>
              <a:gd name="connsiteY5" fmla="*/ 5094167 h 7121464"/>
              <a:gd name="connsiteX6" fmla="*/ 2488102 w 10152113"/>
              <a:gd name="connsiteY6" fmla="*/ 1442824 h 7121464"/>
              <a:gd name="connsiteX7" fmla="*/ 2807149 w 10152113"/>
              <a:gd name="connsiteY7" fmla="*/ 1270128 h 7121464"/>
              <a:gd name="connsiteX8" fmla="*/ 5014912 w 10152113"/>
              <a:gd name="connsiteY8" fmla="*/ 84333 h 7121464"/>
              <a:gd name="connsiteX9" fmla="*/ 5519099 w 10152113"/>
              <a:gd name="connsiteY9" fmla="*/ 234532 h 7121464"/>
              <a:gd name="connsiteX10" fmla="*/ 5771197 w 10152113"/>
              <a:gd name="connsiteY10" fmla="*/ 1481943 h 7121464"/>
              <a:gd name="connsiteX11" fmla="*/ 2294959 w 10152113"/>
              <a:gd name="connsiteY11" fmla="*/ 6719138 h 7121464"/>
              <a:gd name="connsiteX12" fmla="*/ 1047547 w 10152113"/>
              <a:gd name="connsiteY12" fmla="*/ 6971237 h 7121464"/>
              <a:gd name="connsiteX13" fmla="*/ 1047549 w 10152113"/>
              <a:gd name="connsiteY13" fmla="*/ 6971236 h 7121464"/>
              <a:gd name="connsiteX14" fmla="*/ 795451 w 10152113"/>
              <a:gd name="connsiteY14" fmla="*/ 5723824 h 7121464"/>
              <a:gd name="connsiteX15" fmla="*/ 4271687 w 10152113"/>
              <a:gd name="connsiteY15" fmla="*/ 486630 h 7121464"/>
              <a:gd name="connsiteX16" fmla="*/ 5014912 w 10152113"/>
              <a:gd name="connsiteY16" fmla="*/ 84333 h 7121464"/>
              <a:gd name="connsiteX17" fmla="*/ 9245600 w 10152113"/>
              <a:gd name="connsiteY17" fmla="*/ 84333 h 7121464"/>
              <a:gd name="connsiteX18" fmla="*/ 9749787 w 10152113"/>
              <a:gd name="connsiteY18" fmla="*/ 234531 h 7121464"/>
              <a:gd name="connsiteX19" fmla="*/ 10001885 w 10152113"/>
              <a:gd name="connsiteY19" fmla="*/ 1481943 h 7121464"/>
              <a:gd name="connsiteX20" fmla="*/ 6525648 w 10152113"/>
              <a:gd name="connsiteY20" fmla="*/ 6719138 h 7121464"/>
              <a:gd name="connsiteX21" fmla="*/ 5278236 w 10152113"/>
              <a:gd name="connsiteY21" fmla="*/ 6971237 h 7121464"/>
              <a:gd name="connsiteX22" fmla="*/ 5278237 w 10152113"/>
              <a:gd name="connsiteY22" fmla="*/ 6971236 h 7121464"/>
              <a:gd name="connsiteX23" fmla="*/ 5026139 w 10152113"/>
              <a:gd name="connsiteY23" fmla="*/ 5723824 h 7121464"/>
              <a:gd name="connsiteX24" fmla="*/ 8502375 w 10152113"/>
              <a:gd name="connsiteY24" fmla="*/ 486630 h 7121464"/>
              <a:gd name="connsiteX25" fmla="*/ 9245600 w 10152113"/>
              <a:gd name="connsiteY25" fmla="*/ 84333 h 7121464"/>
              <a:gd name="connsiteX26" fmla="*/ 7321422 w 10152113"/>
              <a:gd name="connsiteY26" fmla="*/ 22 h 7121464"/>
              <a:gd name="connsiteX27" fmla="*/ 7703269 w 10152113"/>
              <a:gd name="connsiteY27" fmla="*/ 113776 h 7121464"/>
              <a:gd name="connsiteX28" fmla="*/ 7894196 w 10152113"/>
              <a:gd name="connsiteY28" fmla="*/ 1058504 h 7121464"/>
              <a:gd name="connsiteX29" fmla="*/ 4176448 w 10152113"/>
              <a:gd name="connsiteY29" fmla="*/ 6659553 h 7121464"/>
              <a:gd name="connsiteX30" fmla="*/ 3231719 w 10152113"/>
              <a:gd name="connsiteY30" fmla="*/ 6850480 h 7121464"/>
              <a:gd name="connsiteX31" fmla="*/ 3040792 w 10152113"/>
              <a:gd name="connsiteY31" fmla="*/ 5905751 h 7121464"/>
              <a:gd name="connsiteX32" fmla="*/ 6758540 w 10152113"/>
              <a:gd name="connsiteY32" fmla="*/ 304702 h 7121464"/>
              <a:gd name="connsiteX33" fmla="*/ 7321422 w 10152113"/>
              <a:gd name="connsiteY33" fmla="*/ 22 h 712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152113" h="7121464">
                <a:moveTo>
                  <a:pt x="2807149" y="1270128"/>
                </a:moveTo>
                <a:cubicBezTo>
                  <a:pt x="2881552" y="1269521"/>
                  <a:pt x="2956927" y="1290360"/>
                  <a:pt x="3023584" y="1334604"/>
                </a:cubicBezTo>
                <a:cubicBezTo>
                  <a:pt x="3201336" y="1452589"/>
                  <a:pt x="3249788" y="1692333"/>
                  <a:pt x="3131803" y="1870086"/>
                </a:cubicBezTo>
                <a:lnTo>
                  <a:pt x="708190" y="5521430"/>
                </a:lnTo>
                <a:cubicBezTo>
                  <a:pt x="590205" y="5699183"/>
                  <a:pt x="350461" y="5747634"/>
                  <a:pt x="172708" y="5629649"/>
                </a:cubicBezTo>
                <a:cubicBezTo>
                  <a:pt x="-5045" y="5511664"/>
                  <a:pt x="-53496" y="5271920"/>
                  <a:pt x="64489" y="5094167"/>
                </a:cubicBezTo>
                <a:lnTo>
                  <a:pt x="2488102" y="1442824"/>
                </a:lnTo>
                <a:cubicBezTo>
                  <a:pt x="2561843" y="1331728"/>
                  <a:pt x="2683146" y="1271141"/>
                  <a:pt x="2807149" y="1270128"/>
                </a:cubicBezTo>
                <a:close/>
                <a:moveTo>
                  <a:pt x="5014912" y="84333"/>
                </a:moveTo>
                <a:cubicBezTo>
                  <a:pt x="5188233" y="82918"/>
                  <a:pt x="5363820" y="131463"/>
                  <a:pt x="5519099" y="234532"/>
                </a:cubicBezTo>
                <a:cubicBezTo>
                  <a:pt x="5933177" y="509380"/>
                  <a:pt x="6046045" y="1067865"/>
                  <a:pt x="5771197" y="1481943"/>
                </a:cubicBezTo>
                <a:cubicBezTo>
                  <a:pt x="4612452" y="3227675"/>
                  <a:pt x="3453705" y="4973407"/>
                  <a:pt x="2294959" y="6719138"/>
                </a:cubicBezTo>
                <a:cubicBezTo>
                  <a:pt x="2020111" y="7133216"/>
                  <a:pt x="1461625" y="7246085"/>
                  <a:pt x="1047547" y="6971237"/>
                </a:cubicBezTo>
                <a:lnTo>
                  <a:pt x="1047549" y="6971236"/>
                </a:lnTo>
                <a:cubicBezTo>
                  <a:pt x="633471" y="6696388"/>
                  <a:pt x="520603" y="6137902"/>
                  <a:pt x="795451" y="5723824"/>
                </a:cubicBezTo>
                <a:lnTo>
                  <a:pt x="4271687" y="486630"/>
                </a:lnTo>
                <a:cubicBezTo>
                  <a:pt x="4443467" y="227831"/>
                  <a:pt x="4726043" y="86692"/>
                  <a:pt x="5014912" y="84333"/>
                </a:cubicBezTo>
                <a:close/>
                <a:moveTo>
                  <a:pt x="9245600" y="84333"/>
                </a:moveTo>
                <a:cubicBezTo>
                  <a:pt x="9418921" y="82918"/>
                  <a:pt x="9594508" y="131463"/>
                  <a:pt x="9749787" y="234531"/>
                </a:cubicBezTo>
                <a:cubicBezTo>
                  <a:pt x="10163865" y="509379"/>
                  <a:pt x="10276733" y="1067865"/>
                  <a:pt x="10001885" y="1481943"/>
                </a:cubicBezTo>
                <a:cubicBezTo>
                  <a:pt x="8843140" y="3227675"/>
                  <a:pt x="7684393" y="4973407"/>
                  <a:pt x="6525648" y="6719138"/>
                </a:cubicBezTo>
                <a:cubicBezTo>
                  <a:pt x="6250799" y="7133216"/>
                  <a:pt x="5692314" y="7246085"/>
                  <a:pt x="5278236" y="6971237"/>
                </a:cubicBezTo>
                <a:lnTo>
                  <a:pt x="5278237" y="6971236"/>
                </a:lnTo>
                <a:cubicBezTo>
                  <a:pt x="4864159" y="6696388"/>
                  <a:pt x="4751291" y="6137902"/>
                  <a:pt x="5026139" y="5723824"/>
                </a:cubicBezTo>
                <a:lnTo>
                  <a:pt x="8502375" y="486630"/>
                </a:lnTo>
                <a:cubicBezTo>
                  <a:pt x="8674155" y="227831"/>
                  <a:pt x="8956731" y="86692"/>
                  <a:pt x="9245600" y="84333"/>
                </a:cubicBezTo>
                <a:close/>
                <a:moveTo>
                  <a:pt x="7321422" y="22"/>
                </a:moveTo>
                <a:cubicBezTo>
                  <a:pt x="7452687" y="-1050"/>
                  <a:pt x="7585668" y="35717"/>
                  <a:pt x="7703269" y="113776"/>
                </a:cubicBezTo>
                <a:cubicBezTo>
                  <a:pt x="8016872" y="321932"/>
                  <a:pt x="8102353" y="744901"/>
                  <a:pt x="7894196" y="1058504"/>
                </a:cubicBezTo>
                <a:lnTo>
                  <a:pt x="4176448" y="6659553"/>
                </a:lnTo>
                <a:cubicBezTo>
                  <a:pt x="3968291" y="6973156"/>
                  <a:pt x="3545322" y="7058637"/>
                  <a:pt x="3231719" y="6850480"/>
                </a:cubicBezTo>
                <a:cubicBezTo>
                  <a:pt x="2918116" y="6642323"/>
                  <a:pt x="2832636" y="6219354"/>
                  <a:pt x="3040792" y="5905751"/>
                </a:cubicBezTo>
                <a:lnTo>
                  <a:pt x="6758540" y="304702"/>
                </a:lnTo>
                <a:cubicBezTo>
                  <a:pt x="6888638" y="108700"/>
                  <a:pt x="7102647" y="1809"/>
                  <a:pt x="7321422" y="2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761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C45D74-B68F-45A4-B0F0-144005204964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6" name="正方形/長方形 13"/>
          <p:cNvSpPr/>
          <p:nvPr userDrawn="1"/>
        </p:nvSpPr>
        <p:spPr>
          <a:xfrm rot="2700000">
            <a:off x="916918" y="3006603"/>
            <a:ext cx="8564501" cy="5621275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5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04" y="607423"/>
            <a:ext cx="2762129" cy="5643155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1637404" y="1338942"/>
            <a:ext cx="2350742" cy="4211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4363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Rectangle 1"/>
          <p:cNvSpPr/>
          <p:nvPr userDrawn="1"/>
        </p:nvSpPr>
        <p:spPr>
          <a:xfrm rot="19254877">
            <a:off x="2169626" y="2432659"/>
            <a:ext cx="8460046" cy="7956342"/>
          </a:xfrm>
          <a:custGeom>
            <a:avLst/>
            <a:gdLst>
              <a:gd name="connsiteX0" fmla="*/ 0 w 14965680"/>
              <a:gd name="connsiteY0" fmla="*/ 0 h 12255302"/>
              <a:gd name="connsiteX1" fmla="*/ 14965680 w 14965680"/>
              <a:gd name="connsiteY1" fmla="*/ 0 h 12255302"/>
              <a:gd name="connsiteX2" fmla="*/ 14965680 w 14965680"/>
              <a:gd name="connsiteY2" fmla="*/ 12255302 h 12255302"/>
              <a:gd name="connsiteX3" fmla="*/ 0 w 14965680"/>
              <a:gd name="connsiteY3" fmla="*/ 12255302 h 12255302"/>
              <a:gd name="connsiteX4" fmla="*/ 0 w 14965680"/>
              <a:gd name="connsiteY4" fmla="*/ 0 h 12255302"/>
              <a:gd name="connsiteX0" fmla="*/ 2659747 w 14965680"/>
              <a:gd name="connsiteY0" fmla="*/ 0 h 12725857"/>
              <a:gd name="connsiteX1" fmla="*/ 14965680 w 14965680"/>
              <a:gd name="connsiteY1" fmla="*/ 470555 h 12725857"/>
              <a:gd name="connsiteX2" fmla="*/ 14965680 w 14965680"/>
              <a:gd name="connsiteY2" fmla="*/ 12725857 h 12725857"/>
              <a:gd name="connsiteX3" fmla="*/ 0 w 14965680"/>
              <a:gd name="connsiteY3" fmla="*/ 12725857 h 12725857"/>
              <a:gd name="connsiteX4" fmla="*/ 2659747 w 14965680"/>
              <a:gd name="connsiteY4" fmla="*/ 0 h 12725857"/>
              <a:gd name="connsiteX0" fmla="*/ 332727 w 12638660"/>
              <a:gd name="connsiteY0" fmla="*/ 0 h 12725857"/>
              <a:gd name="connsiteX1" fmla="*/ 12638660 w 12638660"/>
              <a:gd name="connsiteY1" fmla="*/ 470555 h 12725857"/>
              <a:gd name="connsiteX2" fmla="*/ 12638660 w 12638660"/>
              <a:gd name="connsiteY2" fmla="*/ 12725857 h 12725857"/>
              <a:gd name="connsiteX3" fmla="*/ 0 w 12638660"/>
              <a:gd name="connsiteY3" fmla="*/ 1818236 h 12725857"/>
              <a:gd name="connsiteX4" fmla="*/ 332727 w 12638660"/>
              <a:gd name="connsiteY4" fmla="*/ 0 h 12725857"/>
              <a:gd name="connsiteX0" fmla="*/ 332727 w 12638660"/>
              <a:gd name="connsiteY0" fmla="*/ 0 h 12147244"/>
              <a:gd name="connsiteX1" fmla="*/ 12638660 w 12638660"/>
              <a:gd name="connsiteY1" fmla="*/ 470555 h 12147244"/>
              <a:gd name="connsiteX2" fmla="*/ 12519623 w 12638660"/>
              <a:gd name="connsiteY2" fmla="*/ 12147244 h 12147244"/>
              <a:gd name="connsiteX3" fmla="*/ 0 w 12638660"/>
              <a:gd name="connsiteY3" fmla="*/ 1818236 h 12147244"/>
              <a:gd name="connsiteX4" fmla="*/ 332727 w 12638660"/>
              <a:gd name="connsiteY4" fmla="*/ 0 h 12147244"/>
              <a:gd name="connsiteX0" fmla="*/ 302505 w 12608438"/>
              <a:gd name="connsiteY0" fmla="*/ 0 h 12147244"/>
              <a:gd name="connsiteX1" fmla="*/ 12608438 w 12608438"/>
              <a:gd name="connsiteY1" fmla="*/ 470555 h 12147244"/>
              <a:gd name="connsiteX2" fmla="*/ 12489401 w 12608438"/>
              <a:gd name="connsiteY2" fmla="*/ 12147244 h 12147244"/>
              <a:gd name="connsiteX3" fmla="*/ 0 w 12608438"/>
              <a:gd name="connsiteY3" fmla="*/ 1682142 h 12147244"/>
              <a:gd name="connsiteX4" fmla="*/ 302505 w 12608438"/>
              <a:gd name="connsiteY4" fmla="*/ 0 h 12147244"/>
              <a:gd name="connsiteX0" fmla="*/ 302505 w 12688968"/>
              <a:gd name="connsiteY0" fmla="*/ 0 h 11934513"/>
              <a:gd name="connsiteX1" fmla="*/ 12608438 w 12688968"/>
              <a:gd name="connsiteY1" fmla="*/ 470555 h 11934513"/>
              <a:gd name="connsiteX2" fmla="*/ 12688968 w 12688968"/>
              <a:gd name="connsiteY2" fmla="*/ 11934513 h 11934513"/>
              <a:gd name="connsiteX3" fmla="*/ 0 w 12688968"/>
              <a:gd name="connsiteY3" fmla="*/ 1682142 h 11934513"/>
              <a:gd name="connsiteX4" fmla="*/ 302505 w 12688968"/>
              <a:gd name="connsiteY4" fmla="*/ 0 h 1193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88968" h="11934513">
                <a:moveTo>
                  <a:pt x="302505" y="0"/>
                </a:moveTo>
                <a:lnTo>
                  <a:pt x="12608438" y="470555"/>
                </a:lnTo>
                <a:lnTo>
                  <a:pt x="12688968" y="11934513"/>
                </a:lnTo>
                <a:lnTo>
                  <a:pt x="0" y="1682142"/>
                </a:lnTo>
                <a:lnTo>
                  <a:pt x="302505" y="0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8" y="880461"/>
            <a:ext cx="2490501" cy="5088208"/>
          </a:xfrm>
          <a:prstGeom prst="rect">
            <a:avLst/>
          </a:prstGeom>
          <a:effectLst/>
        </p:spPr>
      </p:pic>
      <p:sp>
        <p:nvSpPr>
          <p:cNvPr id="16" name="図プレースホルダー 2"/>
          <p:cNvSpPr>
            <a:spLocks noGrp="1"/>
          </p:cNvSpPr>
          <p:nvPr>
            <p:ph type="pic" sz="quarter" idx="15" hasCustomPrompt="1"/>
          </p:nvPr>
        </p:nvSpPr>
        <p:spPr>
          <a:xfrm>
            <a:off x="828441" y="1527946"/>
            <a:ext cx="1841282" cy="38021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3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85" y="880461"/>
            <a:ext cx="2490501" cy="5088208"/>
          </a:xfrm>
          <a:prstGeom prst="rect">
            <a:avLst/>
          </a:prstGeom>
          <a:effectLst/>
        </p:spPr>
      </p:pic>
      <p:sp>
        <p:nvSpPr>
          <p:cNvPr id="14" name="図プレースホルダー 2"/>
          <p:cNvSpPr>
            <a:spLocks noGrp="1"/>
          </p:cNvSpPr>
          <p:nvPr>
            <p:ph type="pic" sz="quarter" idx="14" hasCustomPrompt="1"/>
          </p:nvPr>
        </p:nvSpPr>
        <p:spPr>
          <a:xfrm>
            <a:off x="5431853" y="1527946"/>
            <a:ext cx="1841282" cy="38021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C45D74-B68F-45A4-B0F0-144005204964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0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11" y="591730"/>
            <a:ext cx="2762129" cy="5643155"/>
          </a:xfrm>
          <a:prstGeom prst="rect">
            <a:avLst/>
          </a:prstGeom>
          <a:effectLst/>
        </p:spPr>
      </p:pic>
      <p:sp>
        <p:nvSpPr>
          <p:cNvPr id="11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2880211" y="1323250"/>
            <a:ext cx="2350742" cy="4211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1170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Rectangle 1"/>
          <p:cNvSpPr/>
          <p:nvPr userDrawn="1"/>
        </p:nvSpPr>
        <p:spPr>
          <a:xfrm rot="19254877">
            <a:off x="1456061" y="2462499"/>
            <a:ext cx="6955799" cy="6673715"/>
          </a:xfrm>
          <a:custGeom>
            <a:avLst/>
            <a:gdLst>
              <a:gd name="connsiteX0" fmla="*/ 0 w 14965680"/>
              <a:gd name="connsiteY0" fmla="*/ 0 h 12255302"/>
              <a:gd name="connsiteX1" fmla="*/ 14965680 w 14965680"/>
              <a:gd name="connsiteY1" fmla="*/ 0 h 12255302"/>
              <a:gd name="connsiteX2" fmla="*/ 14965680 w 14965680"/>
              <a:gd name="connsiteY2" fmla="*/ 12255302 h 12255302"/>
              <a:gd name="connsiteX3" fmla="*/ 0 w 14965680"/>
              <a:gd name="connsiteY3" fmla="*/ 12255302 h 12255302"/>
              <a:gd name="connsiteX4" fmla="*/ 0 w 14965680"/>
              <a:gd name="connsiteY4" fmla="*/ 0 h 12255302"/>
              <a:gd name="connsiteX0" fmla="*/ 2659747 w 14965680"/>
              <a:gd name="connsiteY0" fmla="*/ 0 h 12725857"/>
              <a:gd name="connsiteX1" fmla="*/ 14965680 w 14965680"/>
              <a:gd name="connsiteY1" fmla="*/ 470555 h 12725857"/>
              <a:gd name="connsiteX2" fmla="*/ 14965680 w 14965680"/>
              <a:gd name="connsiteY2" fmla="*/ 12725857 h 12725857"/>
              <a:gd name="connsiteX3" fmla="*/ 0 w 14965680"/>
              <a:gd name="connsiteY3" fmla="*/ 12725857 h 12725857"/>
              <a:gd name="connsiteX4" fmla="*/ 2659747 w 14965680"/>
              <a:gd name="connsiteY4" fmla="*/ 0 h 12725857"/>
              <a:gd name="connsiteX0" fmla="*/ 332727 w 12638660"/>
              <a:gd name="connsiteY0" fmla="*/ 0 h 12725857"/>
              <a:gd name="connsiteX1" fmla="*/ 12638660 w 12638660"/>
              <a:gd name="connsiteY1" fmla="*/ 470555 h 12725857"/>
              <a:gd name="connsiteX2" fmla="*/ 12638660 w 12638660"/>
              <a:gd name="connsiteY2" fmla="*/ 12725857 h 12725857"/>
              <a:gd name="connsiteX3" fmla="*/ 0 w 12638660"/>
              <a:gd name="connsiteY3" fmla="*/ 1818236 h 12725857"/>
              <a:gd name="connsiteX4" fmla="*/ 332727 w 12638660"/>
              <a:gd name="connsiteY4" fmla="*/ 0 h 12725857"/>
              <a:gd name="connsiteX0" fmla="*/ 332727 w 12638660"/>
              <a:gd name="connsiteY0" fmla="*/ 0 h 12147244"/>
              <a:gd name="connsiteX1" fmla="*/ 12638660 w 12638660"/>
              <a:gd name="connsiteY1" fmla="*/ 470555 h 12147244"/>
              <a:gd name="connsiteX2" fmla="*/ 12519623 w 12638660"/>
              <a:gd name="connsiteY2" fmla="*/ 12147244 h 12147244"/>
              <a:gd name="connsiteX3" fmla="*/ 0 w 12638660"/>
              <a:gd name="connsiteY3" fmla="*/ 1818236 h 12147244"/>
              <a:gd name="connsiteX4" fmla="*/ 332727 w 12638660"/>
              <a:gd name="connsiteY4" fmla="*/ 0 h 12147244"/>
              <a:gd name="connsiteX0" fmla="*/ 302505 w 12608438"/>
              <a:gd name="connsiteY0" fmla="*/ 0 h 12147244"/>
              <a:gd name="connsiteX1" fmla="*/ 12608438 w 12608438"/>
              <a:gd name="connsiteY1" fmla="*/ 470555 h 12147244"/>
              <a:gd name="connsiteX2" fmla="*/ 12489401 w 12608438"/>
              <a:gd name="connsiteY2" fmla="*/ 12147244 h 12147244"/>
              <a:gd name="connsiteX3" fmla="*/ 0 w 12608438"/>
              <a:gd name="connsiteY3" fmla="*/ 1682142 h 12147244"/>
              <a:gd name="connsiteX4" fmla="*/ 302505 w 12608438"/>
              <a:gd name="connsiteY4" fmla="*/ 0 h 12147244"/>
              <a:gd name="connsiteX0" fmla="*/ 302505 w 12688968"/>
              <a:gd name="connsiteY0" fmla="*/ 0 h 11934513"/>
              <a:gd name="connsiteX1" fmla="*/ 12608438 w 12688968"/>
              <a:gd name="connsiteY1" fmla="*/ 470555 h 11934513"/>
              <a:gd name="connsiteX2" fmla="*/ 12688968 w 12688968"/>
              <a:gd name="connsiteY2" fmla="*/ 11934513 h 11934513"/>
              <a:gd name="connsiteX3" fmla="*/ 0 w 12688968"/>
              <a:gd name="connsiteY3" fmla="*/ 1682142 h 11934513"/>
              <a:gd name="connsiteX4" fmla="*/ 302505 w 12688968"/>
              <a:gd name="connsiteY4" fmla="*/ 0 h 11934513"/>
              <a:gd name="connsiteX0" fmla="*/ 302505 w 12688968"/>
              <a:gd name="connsiteY0" fmla="*/ 1135981 h 13070494"/>
              <a:gd name="connsiteX1" fmla="*/ 10432793 w 12688968"/>
              <a:gd name="connsiteY1" fmla="*/ 0 h 13070494"/>
              <a:gd name="connsiteX2" fmla="*/ 12688968 w 12688968"/>
              <a:gd name="connsiteY2" fmla="*/ 13070494 h 13070494"/>
              <a:gd name="connsiteX3" fmla="*/ 0 w 12688968"/>
              <a:gd name="connsiteY3" fmla="*/ 2818123 h 13070494"/>
              <a:gd name="connsiteX4" fmla="*/ 302505 w 12688968"/>
              <a:gd name="connsiteY4" fmla="*/ 1135981 h 13070494"/>
              <a:gd name="connsiteX0" fmla="*/ 302505 w 10432793"/>
              <a:gd name="connsiteY0" fmla="*/ 1135981 h 10010572"/>
              <a:gd name="connsiteX1" fmla="*/ 10432793 w 10432793"/>
              <a:gd name="connsiteY1" fmla="*/ 0 h 10010572"/>
              <a:gd name="connsiteX2" fmla="*/ 8855848 w 10432793"/>
              <a:gd name="connsiteY2" fmla="*/ 10010572 h 10010572"/>
              <a:gd name="connsiteX3" fmla="*/ 0 w 10432793"/>
              <a:gd name="connsiteY3" fmla="*/ 2818123 h 10010572"/>
              <a:gd name="connsiteX4" fmla="*/ 302505 w 10432793"/>
              <a:gd name="connsiteY4" fmla="*/ 1135981 h 10010572"/>
              <a:gd name="connsiteX0" fmla="*/ 255100 w 10432793"/>
              <a:gd name="connsiteY0" fmla="*/ 963609 h 10010572"/>
              <a:gd name="connsiteX1" fmla="*/ 10432793 w 10432793"/>
              <a:gd name="connsiteY1" fmla="*/ 0 h 10010572"/>
              <a:gd name="connsiteX2" fmla="*/ 8855848 w 10432793"/>
              <a:gd name="connsiteY2" fmla="*/ 10010572 h 10010572"/>
              <a:gd name="connsiteX3" fmla="*/ 0 w 10432793"/>
              <a:gd name="connsiteY3" fmla="*/ 2818123 h 10010572"/>
              <a:gd name="connsiteX4" fmla="*/ 255100 w 10432793"/>
              <a:gd name="connsiteY4" fmla="*/ 963609 h 10010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2793" h="10010572">
                <a:moveTo>
                  <a:pt x="255100" y="963609"/>
                </a:moveTo>
                <a:lnTo>
                  <a:pt x="10432793" y="0"/>
                </a:lnTo>
                <a:lnTo>
                  <a:pt x="8855848" y="10010572"/>
                </a:lnTo>
                <a:lnTo>
                  <a:pt x="0" y="2818123"/>
                </a:lnTo>
                <a:lnTo>
                  <a:pt x="255100" y="963609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1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8" y="880461"/>
            <a:ext cx="2490501" cy="5088208"/>
          </a:xfrm>
          <a:prstGeom prst="rect">
            <a:avLst/>
          </a:prstGeom>
          <a:effectLst/>
        </p:spPr>
      </p:pic>
      <p:sp>
        <p:nvSpPr>
          <p:cNvPr id="16" name="図プレースホルダー 2"/>
          <p:cNvSpPr>
            <a:spLocks noGrp="1"/>
          </p:cNvSpPr>
          <p:nvPr>
            <p:ph type="pic" sz="quarter" idx="15" hasCustomPrompt="1"/>
          </p:nvPr>
        </p:nvSpPr>
        <p:spPr>
          <a:xfrm>
            <a:off x="828441" y="1527946"/>
            <a:ext cx="1053366" cy="38021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3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243" y="880461"/>
            <a:ext cx="2490501" cy="5088208"/>
          </a:xfrm>
          <a:prstGeom prst="rect">
            <a:avLst/>
          </a:prstGeom>
          <a:effectLst/>
        </p:spPr>
      </p:pic>
      <p:sp>
        <p:nvSpPr>
          <p:cNvPr id="14" name="図プレースホルダー 2"/>
          <p:cNvSpPr>
            <a:spLocks noGrp="1"/>
          </p:cNvSpPr>
          <p:nvPr>
            <p:ph type="pic" sz="quarter" idx="14" hasCustomPrompt="1"/>
          </p:nvPr>
        </p:nvSpPr>
        <p:spPr>
          <a:xfrm>
            <a:off x="2068952" y="1527946"/>
            <a:ext cx="1061628" cy="38021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C45D74-B68F-45A4-B0F0-144005204964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1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89" y="884896"/>
            <a:ext cx="2490501" cy="5088208"/>
          </a:xfrm>
          <a:prstGeom prst="rect">
            <a:avLst/>
          </a:prstGeom>
          <a:effectLst/>
        </p:spPr>
      </p:pic>
      <p:sp>
        <p:nvSpPr>
          <p:cNvPr id="17" name="図プレースホルダー 2"/>
          <p:cNvSpPr>
            <a:spLocks noGrp="1"/>
          </p:cNvSpPr>
          <p:nvPr>
            <p:ph type="pic" sz="quarter" idx="16" hasCustomPrompt="1"/>
          </p:nvPr>
        </p:nvSpPr>
        <p:spPr>
          <a:xfrm>
            <a:off x="3343662" y="1532381"/>
            <a:ext cx="2090884" cy="38021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1904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051900" cy="30567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046700" y="0"/>
            <a:ext cx="3046700" cy="30567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093400" y="0"/>
            <a:ext cx="3046700" cy="30567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140100" y="0"/>
            <a:ext cx="3051900" cy="30567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02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C45D74-B68F-45A4-B0F0-144005204964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0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13"/>
          <p:cNvSpPr/>
          <p:nvPr userDrawn="1"/>
        </p:nvSpPr>
        <p:spPr>
          <a:xfrm rot="2700000">
            <a:off x="451884" y="4446244"/>
            <a:ext cx="5397865" cy="3542866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2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2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35" y="884900"/>
            <a:ext cx="3923154" cy="5577586"/>
          </a:xfrm>
          <a:prstGeom prst="rect">
            <a:avLst/>
          </a:prstGeom>
        </p:spPr>
      </p:pic>
      <p:pic>
        <p:nvPicPr>
          <p:cNvPr id="13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59" y="2934136"/>
            <a:ext cx="1740860" cy="3556657"/>
          </a:xfrm>
          <a:prstGeom prst="rect">
            <a:avLst/>
          </a:prstGeom>
          <a:effectLst/>
        </p:spPr>
      </p:pic>
      <p:sp>
        <p:nvSpPr>
          <p:cNvPr id="14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627241" y="1410336"/>
            <a:ext cx="3393082" cy="45078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920049" y="3409648"/>
            <a:ext cx="1453023" cy="26203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正方形/長方形 8"/>
          <p:cNvSpPr/>
          <p:nvPr userDrawn="1"/>
        </p:nvSpPr>
        <p:spPr>
          <a:xfrm rot="2700000">
            <a:off x="2920582" y="3058410"/>
            <a:ext cx="8253541" cy="6018152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2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408188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2"/>
          <p:cNvSpPr/>
          <p:nvPr userDrawn="1"/>
        </p:nvSpPr>
        <p:spPr>
          <a:xfrm>
            <a:off x="0" y="1"/>
            <a:ext cx="12192000" cy="35606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Rectangle 1"/>
          <p:cNvSpPr/>
          <p:nvPr userDrawn="1"/>
        </p:nvSpPr>
        <p:spPr>
          <a:xfrm rot="19249246">
            <a:off x="2589633" y="-513912"/>
            <a:ext cx="9181112" cy="7150835"/>
          </a:xfrm>
          <a:custGeom>
            <a:avLst/>
            <a:gdLst>
              <a:gd name="connsiteX0" fmla="*/ 0 w 14240218"/>
              <a:gd name="connsiteY0" fmla="*/ 0 h 7507633"/>
              <a:gd name="connsiteX1" fmla="*/ 14240218 w 14240218"/>
              <a:gd name="connsiteY1" fmla="*/ 0 h 7507633"/>
              <a:gd name="connsiteX2" fmla="*/ 14240218 w 14240218"/>
              <a:gd name="connsiteY2" fmla="*/ 7507633 h 7507633"/>
              <a:gd name="connsiteX3" fmla="*/ 0 w 14240218"/>
              <a:gd name="connsiteY3" fmla="*/ 7507633 h 7507633"/>
              <a:gd name="connsiteX4" fmla="*/ 0 w 14240218"/>
              <a:gd name="connsiteY4" fmla="*/ 0 h 7507633"/>
              <a:gd name="connsiteX0" fmla="*/ 764604 w 14240218"/>
              <a:gd name="connsiteY0" fmla="*/ 0 h 13608259"/>
              <a:gd name="connsiteX1" fmla="*/ 14240218 w 14240218"/>
              <a:gd name="connsiteY1" fmla="*/ 6100626 h 13608259"/>
              <a:gd name="connsiteX2" fmla="*/ 14240218 w 14240218"/>
              <a:gd name="connsiteY2" fmla="*/ 13608259 h 13608259"/>
              <a:gd name="connsiteX3" fmla="*/ 0 w 14240218"/>
              <a:gd name="connsiteY3" fmla="*/ 13608259 h 13608259"/>
              <a:gd name="connsiteX4" fmla="*/ 764604 w 14240218"/>
              <a:gd name="connsiteY4" fmla="*/ 0 h 13608259"/>
              <a:gd name="connsiteX0" fmla="*/ 18637 w 13494251"/>
              <a:gd name="connsiteY0" fmla="*/ 0 h 13608259"/>
              <a:gd name="connsiteX1" fmla="*/ 13494251 w 13494251"/>
              <a:gd name="connsiteY1" fmla="*/ 6100626 h 13608259"/>
              <a:gd name="connsiteX2" fmla="*/ 13494251 w 13494251"/>
              <a:gd name="connsiteY2" fmla="*/ 13608259 h 13608259"/>
              <a:gd name="connsiteX3" fmla="*/ 0 w 13494251"/>
              <a:gd name="connsiteY3" fmla="*/ 1161889 h 13608259"/>
              <a:gd name="connsiteX4" fmla="*/ 18637 w 13494251"/>
              <a:gd name="connsiteY4" fmla="*/ 0 h 13608259"/>
              <a:gd name="connsiteX0" fmla="*/ 18637 w 13494251"/>
              <a:gd name="connsiteY0" fmla="*/ 0 h 10117148"/>
              <a:gd name="connsiteX1" fmla="*/ 13494251 w 13494251"/>
              <a:gd name="connsiteY1" fmla="*/ 6100626 h 10117148"/>
              <a:gd name="connsiteX2" fmla="*/ 12250121 w 13494251"/>
              <a:gd name="connsiteY2" fmla="*/ 10117148 h 10117148"/>
              <a:gd name="connsiteX3" fmla="*/ 0 w 13494251"/>
              <a:gd name="connsiteY3" fmla="*/ 1161889 h 10117148"/>
              <a:gd name="connsiteX4" fmla="*/ 18637 w 13494251"/>
              <a:gd name="connsiteY4" fmla="*/ 0 h 10117148"/>
              <a:gd name="connsiteX0" fmla="*/ 18637 w 14016860"/>
              <a:gd name="connsiteY0" fmla="*/ 0 h 12146802"/>
              <a:gd name="connsiteX1" fmla="*/ 13494251 w 14016860"/>
              <a:gd name="connsiteY1" fmla="*/ 6100626 h 12146802"/>
              <a:gd name="connsiteX2" fmla="*/ 14016860 w 14016860"/>
              <a:gd name="connsiteY2" fmla="*/ 12146802 h 12146802"/>
              <a:gd name="connsiteX3" fmla="*/ 0 w 14016860"/>
              <a:gd name="connsiteY3" fmla="*/ 1161889 h 12146802"/>
              <a:gd name="connsiteX4" fmla="*/ 18637 w 14016860"/>
              <a:gd name="connsiteY4" fmla="*/ 0 h 12146802"/>
              <a:gd name="connsiteX0" fmla="*/ 0 w 13998223"/>
              <a:gd name="connsiteY0" fmla="*/ 0 h 12146802"/>
              <a:gd name="connsiteX1" fmla="*/ 13475614 w 13998223"/>
              <a:gd name="connsiteY1" fmla="*/ 6100626 h 12146802"/>
              <a:gd name="connsiteX2" fmla="*/ 13998223 w 13998223"/>
              <a:gd name="connsiteY2" fmla="*/ 12146802 h 12146802"/>
              <a:gd name="connsiteX3" fmla="*/ 27783 w 13998223"/>
              <a:gd name="connsiteY3" fmla="*/ 767199 h 12146802"/>
              <a:gd name="connsiteX4" fmla="*/ 0 w 13998223"/>
              <a:gd name="connsiteY4" fmla="*/ 0 h 12146802"/>
              <a:gd name="connsiteX0" fmla="*/ 0 w 13998223"/>
              <a:gd name="connsiteY0" fmla="*/ 0 h 12146802"/>
              <a:gd name="connsiteX1" fmla="*/ 13475614 w 13998223"/>
              <a:gd name="connsiteY1" fmla="*/ 6100626 h 12146802"/>
              <a:gd name="connsiteX2" fmla="*/ 13770473 w 13998223"/>
              <a:gd name="connsiteY2" fmla="*/ 8864328 h 12146802"/>
              <a:gd name="connsiteX3" fmla="*/ 13998223 w 13998223"/>
              <a:gd name="connsiteY3" fmla="*/ 12146802 h 12146802"/>
              <a:gd name="connsiteX4" fmla="*/ 27783 w 13998223"/>
              <a:gd name="connsiteY4" fmla="*/ 767199 h 12146802"/>
              <a:gd name="connsiteX5" fmla="*/ 0 w 13998223"/>
              <a:gd name="connsiteY5" fmla="*/ 0 h 12146802"/>
              <a:gd name="connsiteX0" fmla="*/ 0 w 13770473"/>
              <a:gd name="connsiteY0" fmla="*/ 0 h 10726253"/>
              <a:gd name="connsiteX1" fmla="*/ 13475614 w 13770473"/>
              <a:gd name="connsiteY1" fmla="*/ 6100626 h 10726253"/>
              <a:gd name="connsiteX2" fmla="*/ 13770473 w 13770473"/>
              <a:gd name="connsiteY2" fmla="*/ 8864328 h 10726253"/>
              <a:gd name="connsiteX3" fmla="*/ 12206921 w 13770473"/>
              <a:gd name="connsiteY3" fmla="*/ 10726253 h 10726253"/>
              <a:gd name="connsiteX4" fmla="*/ 27783 w 13770473"/>
              <a:gd name="connsiteY4" fmla="*/ 767199 h 10726253"/>
              <a:gd name="connsiteX5" fmla="*/ 0 w 13770473"/>
              <a:gd name="connsiteY5" fmla="*/ 0 h 1072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0473" h="10726253">
                <a:moveTo>
                  <a:pt x="0" y="0"/>
                </a:moveTo>
                <a:lnTo>
                  <a:pt x="13475614" y="6100626"/>
                </a:lnTo>
                <a:lnTo>
                  <a:pt x="13770473" y="8864328"/>
                </a:lnTo>
                <a:lnTo>
                  <a:pt x="12206921" y="10726253"/>
                </a:lnTo>
                <a:lnTo>
                  <a:pt x="27783" y="76719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45" name="図プレースホルダー 19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1375551" y="867849"/>
            <a:ext cx="2352445" cy="2294032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6" name="図プレースホルダー 19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511506" y="876507"/>
            <a:ext cx="2411219" cy="2323345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2413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21" name="グループ化 37"/>
          <p:cNvGrpSpPr/>
          <p:nvPr userDrawn="1"/>
        </p:nvGrpSpPr>
        <p:grpSpPr>
          <a:xfrm>
            <a:off x="6832817" y="645256"/>
            <a:ext cx="4089909" cy="233430"/>
            <a:chOff x="4888773" y="2065794"/>
            <a:chExt cx="8534400" cy="487140"/>
          </a:xfrm>
        </p:grpSpPr>
        <p:sp>
          <p:nvSpPr>
            <p:cNvPr id="22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3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24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29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0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1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25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6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27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28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</p:grpSp>
      <p:grpSp>
        <p:nvGrpSpPr>
          <p:cNvPr id="34" name="グループ化 37"/>
          <p:cNvGrpSpPr/>
          <p:nvPr userDrawn="1"/>
        </p:nvGrpSpPr>
        <p:grpSpPr>
          <a:xfrm>
            <a:off x="1367357" y="620124"/>
            <a:ext cx="4089909" cy="233430"/>
            <a:chOff x="4888773" y="2065794"/>
            <a:chExt cx="8534400" cy="487140"/>
          </a:xfrm>
        </p:grpSpPr>
        <p:sp>
          <p:nvSpPr>
            <p:cNvPr id="35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6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37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42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43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44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38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9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40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41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FC45D74-B68F-45A4-B0F0-144005204964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7" name="図プレースホルダー 19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3727996" y="620123"/>
            <a:ext cx="4783510" cy="2673536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6096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8" name="グループ化 37"/>
          <p:cNvGrpSpPr/>
          <p:nvPr userDrawn="1"/>
        </p:nvGrpSpPr>
        <p:grpSpPr>
          <a:xfrm>
            <a:off x="3727996" y="329534"/>
            <a:ext cx="4783510" cy="273017"/>
            <a:chOff x="4888773" y="2065794"/>
            <a:chExt cx="8534400" cy="487140"/>
          </a:xfrm>
        </p:grpSpPr>
        <p:sp>
          <p:nvSpPr>
            <p:cNvPr id="9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11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16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7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8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2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3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4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5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113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C45D74-B68F-45A4-B0F0-144005204964}" type="slidenum">
              <a:rPr lang="en-GB" smtClean="0"/>
              <a:pPr/>
              <a:t>‹Nº›</a:t>
            </a:fld>
            <a:endParaRPr lang="en-GB" dirty="0"/>
          </a:p>
        </p:txBody>
      </p:sp>
      <p:pic>
        <p:nvPicPr>
          <p:cNvPr id="7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-104765" y="-2166944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 rot="18900999">
            <a:off x="40970" y="-1659777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9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3644385" y="-1501111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10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 rot="18900999">
            <a:off x="3790120" y="-993944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1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7137112" y="-1095540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12" name="図プレースホルダー 2"/>
          <p:cNvSpPr>
            <a:spLocks noGrp="1"/>
          </p:cNvSpPr>
          <p:nvPr>
            <p:ph type="pic" sz="quarter" idx="14" hasCustomPrompt="1"/>
          </p:nvPr>
        </p:nvSpPr>
        <p:spPr>
          <a:xfrm rot="18900999">
            <a:off x="7282848" y="-588373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3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9777862" y="-1501114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14" name="図プレースホルダー 2"/>
          <p:cNvSpPr>
            <a:spLocks noGrp="1"/>
          </p:cNvSpPr>
          <p:nvPr>
            <p:ph type="pic" sz="quarter" idx="15" hasCustomPrompt="1"/>
          </p:nvPr>
        </p:nvSpPr>
        <p:spPr>
          <a:xfrm rot="18900999">
            <a:off x="9923598" y="-993947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5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10203851" y="1979443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16" name="図プレースホルダー 2"/>
          <p:cNvSpPr>
            <a:spLocks noGrp="1"/>
          </p:cNvSpPr>
          <p:nvPr>
            <p:ph type="pic" sz="quarter" idx="16" hasCustomPrompt="1"/>
          </p:nvPr>
        </p:nvSpPr>
        <p:spPr>
          <a:xfrm rot="18900999">
            <a:off x="10349586" y="2486610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7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9777862" y="4648855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18" name="図プレースホルダー 2"/>
          <p:cNvSpPr>
            <a:spLocks noGrp="1"/>
          </p:cNvSpPr>
          <p:nvPr>
            <p:ph type="pic" sz="quarter" idx="17" hasCustomPrompt="1"/>
          </p:nvPr>
        </p:nvSpPr>
        <p:spPr>
          <a:xfrm rot="18900999">
            <a:off x="9923598" y="5156022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9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6711123" y="1573871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20" name="図プレースホルダー 2"/>
          <p:cNvSpPr>
            <a:spLocks noGrp="1"/>
          </p:cNvSpPr>
          <p:nvPr>
            <p:ph type="pic" sz="quarter" idx="18" hasCustomPrompt="1"/>
          </p:nvPr>
        </p:nvSpPr>
        <p:spPr>
          <a:xfrm rot="18900999">
            <a:off x="6856859" y="2081038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21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2961973" y="908035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22" name="図プレースホルダー 2"/>
          <p:cNvSpPr>
            <a:spLocks noGrp="1"/>
          </p:cNvSpPr>
          <p:nvPr>
            <p:ph type="pic" sz="quarter" idx="19" hasCustomPrompt="1"/>
          </p:nvPr>
        </p:nvSpPr>
        <p:spPr>
          <a:xfrm rot="18900999">
            <a:off x="3107709" y="1415202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23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577645" y="1573869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24" name="図プレースホルダー 2"/>
          <p:cNvSpPr>
            <a:spLocks noGrp="1"/>
          </p:cNvSpPr>
          <p:nvPr>
            <p:ph type="pic" sz="quarter" idx="20" hasCustomPrompt="1"/>
          </p:nvPr>
        </p:nvSpPr>
        <p:spPr>
          <a:xfrm rot="18900999">
            <a:off x="723381" y="2081036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25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6102238" y="3983019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26" name="図プレースホルダー 2"/>
          <p:cNvSpPr>
            <a:spLocks noGrp="1"/>
          </p:cNvSpPr>
          <p:nvPr>
            <p:ph type="pic" sz="quarter" idx="21" hasCustomPrompt="1"/>
          </p:nvPr>
        </p:nvSpPr>
        <p:spPr>
          <a:xfrm rot="18900999">
            <a:off x="6247974" y="4490186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27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3570858" y="4648846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28" name="図プレースホルダー 2"/>
          <p:cNvSpPr>
            <a:spLocks noGrp="1"/>
          </p:cNvSpPr>
          <p:nvPr>
            <p:ph type="pic" sz="quarter" idx="22" hasCustomPrompt="1"/>
          </p:nvPr>
        </p:nvSpPr>
        <p:spPr>
          <a:xfrm rot="18900999">
            <a:off x="3716594" y="5156013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29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999">
            <a:off x="-345611" y="3991721"/>
            <a:ext cx="1956982" cy="3998203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1000"/>
              </a:prstClr>
            </a:outerShdw>
          </a:effectLst>
        </p:spPr>
      </p:pic>
      <p:sp>
        <p:nvSpPr>
          <p:cNvPr id="30" name="図プレースホルダー 2"/>
          <p:cNvSpPr>
            <a:spLocks noGrp="1"/>
          </p:cNvSpPr>
          <p:nvPr>
            <p:ph type="pic" sz="quarter" idx="23" hasCustomPrompt="1"/>
          </p:nvPr>
        </p:nvSpPr>
        <p:spPr>
          <a:xfrm rot="18900999">
            <a:off x="-199876" y="4498888"/>
            <a:ext cx="1665512" cy="29838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8114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333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C45D74-B68F-45A4-B0F0-144005204964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029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112933" y="0"/>
            <a:ext cx="6079067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187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770143" y="-14068"/>
            <a:ext cx="8421858" cy="6872068"/>
          </a:xfrm>
          <a:custGeom>
            <a:avLst/>
            <a:gdLst>
              <a:gd name="connsiteX0" fmla="*/ 0 w 6079067"/>
              <a:gd name="connsiteY0" fmla="*/ 0 h 6858000"/>
              <a:gd name="connsiteX1" fmla="*/ 6079067 w 6079067"/>
              <a:gd name="connsiteY1" fmla="*/ 0 h 6858000"/>
              <a:gd name="connsiteX2" fmla="*/ 6079067 w 6079067"/>
              <a:gd name="connsiteY2" fmla="*/ 6858000 h 6858000"/>
              <a:gd name="connsiteX3" fmla="*/ 0 w 6079067"/>
              <a:gd name="connsiteY3" fmla="*/ 6858000 h 6858000"/>
              <a:gd name="connsiteX4" fmla="*/ 0 w 6079067"/>
              <a:gd name="connsiteY4" fmla="*/ 0 h 6858000"/>
              <a:gd name="connsiteX0" fmla="*/ 2377440 w 6079067"/>
              <a:gd name="connsiteY0" fmla="*/ 0 h 6872068"/>
              <a:gd name="connsiteX1" fmla="*/ 6079067 w 6079067"/>
              <a:gd name="connsiteY1" fmla="*/ 14068 h 6872068"/>
              <a:gd name="connsiteX2" fmla="*/ 6079067 w 6079067"/>
              <a:gd name="connsiteY2" fmla="*/ 6872068 h 6872068"/>
              <a:gd name="connsiteX3" fmla="*/ 0 w 6079067"/>
              <a:gd name="connsiteY3" fmla="*/ 6872068 h 6872068"/>
              <a:gd name="connsiteX4" fmla="*/ 2377440 w 6079067"/>
              <a:gd name="connsiteY4" fmla="*/ 0 h 687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9067" h="6872068">
                <a:moveTo>
                  <a:pt x="2377440" y="0"/>
                </a:moveTo>
                <a:lnTo>
                  <a:pt x="6079067" y="14068"/>
                </a:lnTo>
                <a:lnTo>
                  <a:pt x="6079067" y="6872068"/>
                </a:lnTo>
                <a:lnTo>
                  <a:pt x="0" y="6872068"/>
                </a:lnTo>
                <a:lnTo>
                  <a:pt x="23774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775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 flipH="1">
            <a:off x="0" y="0"/>
            <a:ext cx="8421858" cy="6858000"/>
          </a:xfrm>
          <a:custGeom>
            <a:avLst/>
            <a:gdLst>
              <a:gd name="connsiteX0" fmla="*/ 0 w 6079067"/>
              <a:gd name="connsiteY0" fmla="*/ 0 h 6858000"/>
              <a:gd name="connsiteX1" fmla="*/ 6079067 w 6079067"/>
              <a:gd name="connsiteY1" fmla="*/ 0 h 6858000"/>
              <a:gd name="connsiteX2" fmla="*/ 6079067 w 6079067"/>
              <a:gd name="connsiteY2" fmla="*/ 6858000 h 6858000"/>
              <a:gd name="connsiteX3" fmla="*/ 0 w 6079067"/>
              <a:gd name="connsiteY3" fmla="*/ 6858000 h 6858000"/>
              <a:gd name="connsiteX4" fmla="*/ 0 w 6079067"/>
              <a:gd name="connsiteY4" fmla="*/ 0 h 6858000"/>
              <a:gd name="connsiteX0" fmla="*/ 2377440 w 6079067"/>
              <a:gd name="connsiteY0" fmla="*/ 0 h 6872068"/>
              <a:gd name="connsiteX1" fmla="*/ 6079067 w 6079067"/>
              <a:gd name="connsiteY1" fmla="*/ 14068 h 6872068"/>
              <a:gd name="connsiteX2" fmla="*/ 6079067 w 6079067"/>
              <a:gd name="connsiteY2" fmla="*/ 6872068 h 6872068"/>
              <a:gd name="connsiteX3" fmla="*/ 0 w 6079067"/>
              <a:gd name="connsiteY3" fmla="*/ 6872068 h 6872068"/>
              <a:gd name="connsiteX4" fmla="*/ 2377440 w 6079067"/>
              <a:gd name="connsiteY4" fmla="*/ 0 h 687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9067" h="6872068">
                <a:moveTo>
                  <a:pt x="2377440" y="0"/>
                </a:moveTo>
                <a:lnTo>
                  <a:pt x="6079067" y="14068"/>
                </a:lnTo>
                <a:lnTo>
                  <a:pt x="6079067" y="6872068"/>
                </a:lnTo>
                <a:lnTo>
                  <a:pt x="0" y="6872068"/>
                </a:lnTo>
                <a:lnTo>
                  <a:pt x="23774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229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866228" y="0"/>
            <a:ext cx="6325772" cy="6858000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223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35038" y="-766689"/>
            <a:ext cx="7792053" cy="7624689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812258" y="196946"/>
            <a:ext cx="4948159" cy="4979963"/>
          </a:xfrm>
          <a:prstGeom prst="triangl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1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404" y="6390566"/>
            <a:ext cx="45942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GB"/>
              <a:t>Keep it simply smart!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274" y="6288258"/>
            <a:ext cx="942535" cy="569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/>
                </a:solidFill>
                <a:latin typeface="Raleway" panose="020B0503030101060003" pitchFamily="34" charset="0"/>
              </a:defRPr>
            </a:lvl1pPr>
          </a:lstStyle>
          <a:p>
            <a:fld id="{CCA817B1-E75C-4DB8-9B0A-1A0AC25A777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22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4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70" r:id="rId14"/>
    <p:sldLayoutId id="2147483671" r:id="rId15"/>
    <p:sldLayoutId id="214748367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53" r:id="rId22"/>
    <p:sldLayoutId id="214748366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5" r:id="rId33"/>
    <p:sldLayoutId id="2147483686" r:id="rId34"/>
    <p:sldLayoutId id="2147483687" r:id="rId35"/>
    <p:sldLayoutId id="2147483694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5" r:id="rId4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18" Type="http://schemas.openxmlformats.org/officeDocument/2006/relationships/image" Target="../media/image43.jpe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gif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jpeg"/><Relationship Id="rId2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hyperlink" Target="mailto:contacto@psportsm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Imagen que contiene persona, exterior, cielo, grupo&#10;&#10;Descripción generada con confianza muy alta">
            <a:extLst>
              <a:ext uri="{FF2B5EF4-FFF2-40B4-BE49-F238E27FC236}">
                <a16:creationId xmlns:a16="http://schemas.microsoft.com/office/drawing/2014/main" id="{DF42D5D2-65A3-4CB6-975A-F8879B1B866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8A0C87E6-8FB6-4319-B7EF-65114A1D29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E6D027-C377-47E1-9D8A-6ADB09F5DF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956" y="5101659"/>
            <a:ext cx="5518044" cy="15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59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EB9968A0-A2CB-4878-BE4A-9FAB75E5F4F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3192800" y="3927586"/>
            <a:ext cx="5806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Coaching Deportivo</a:t>
            </a:r>
          </a:p>
        </p:txBody>
      </p:sp>
      <p:sp>
        <p:nvSpPr>
          <p:cNvPr id="7" name="Text Placeholder 10"/>
          <p:cNvSpPr txBox="1">
            <a:spLocks/>
          </p:cNvSpPr>
          <p:nvPr/>
        </p:nvSpPr>
        <p:spPr>
          <a:xfrm>
            <a:off x="1413986" y="4870156"/>
            <a:ext cx="9364027" cy="152041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PE" sz="1600" dirty="0"/>
              <a:t>Es la herramienta más sencilla y potente para el desarrollo del talento, se basa en la activación de la inmensa capacidad de cada individuo para promover su propio crecimiento.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06166D5-EEEA-4D83-8DA3-A8E39B012B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2700" y="6110388"/>
            <a:ext cx="2019300" cy="5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95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85385" y="321259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Clientes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2D67375-89F4-400A-8497-F3A0892617EA}"/>
              </a:ext>
            </a:extLst>
          </p:cNvPr>
          <p:cNvCxnSpPr>
            <a:cxnSpLocks/>
          </p:cNvCxnSpPr>
          <p:nvPr/>
        </p:nvCxnSpPr>
        <p:spPr>
          <a:xfrm flipH="1">
            <a:off x="3509240" y="954155"/>
            <a:ext cx="517351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AF420B7-C7FF-4616-AA3A-0CC714E328F5}"/>
              </a:ext>
            </a:extLst>
          </p:cNvPr>
          <p:cNvSpPr/>
          <p:nvPr/>
        </p:nvSpPr>
        <p:spPr>
          <a:xfrm>
            <a:off x="2008490" y="1195934"/>
            <a:ext cx="2050416" cy="1873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E06EE186-AECF-4BA6-854E-32B9C3631DC9}"/>
              </a:ext>
            </a:extLst>
          </p:cNvPr>
          <p:cNvSpPr/>
          <p:nvPr/>
        </p:nvSpPr>
        <p:spPr>
          <a:xfrm>
            <a:off x="6109322" y="1195934"/>
            <a:ext cx="2006218" cy="1873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D4EAEE1-6B5D-4109-97A9-8FD87A132E07}"/>
              </a:ext>
            </a:extLst>
          </p:cNvPr>
          <p:cNvSpPr/>
          <p:nvPr/>
        </p:nvSpPr>
        <p:spPr>
          <a:xfrm>
            <a:off x="10121758" y="1195934"/>
            <a:ext cx="2050416" cy="1873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EF2912-D080-48F3-A330-0BAA0DEA2370}"/>
              </a:ext>
            </a:extLst>
          </p:cNvPr>
          <p:cNvSpPr/>
          <p:nvPr/>
        </p:nvSpPr>
        <p:spPr>
          <a:xfrm>
            <a:off x="6269" y="4762462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8A71FC-7793-4D67-93BB-1BA1DC494879}"/>
              </a:ext>
            </a:extLst>
          </p:cNvPr>
          <p:cNvSpPr/>
          <p:nvPr/>
        </p:nvSpPr>
        <p:spPr>
          <a:xfrm>
            <a:off x="3053399" y="4762462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0ECBE5-4CAE-4F6A-B3C6-FDF359E50157}"/>
              </a:ext>
            </a:extLst>
          </p:cNvPr>
          <p:cNvSpPr/>
          <p:nvPr/>
        </p:nvSpPr>
        <p:spPr>
          <a:xfrm>
            <a:off x="6100529" y="4762462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CACECE2-B878-4B9F-9FE0-9B8E42B0C125}"/>
              </a:ext>
            </a:extLst>
          </p:cNvPr>
          <p:cNvSpPr/>
          <p:nvPr/>
        </p:nvSpPr>
        <p:spPr>
          <a:xfrm>
            <a:off x="9147659" y="4760694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269A237-3EC4-40A7-824D-10CD4811FE08}"/>
              </a:ext>
            </a:extLst>
          </p:cNvPr>
          <p:cNvSpPr/>
          <p:nvPr/>
        </p:nvSpPr>
        <p:spPr>
          <a:xfrm>
            <a:off x="1529834" y="3130136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6015902-252F-4019-97C3-8D5E90531168}"/>
              </a:ext>
            </a:extLst>
          </p:cNvPr>
          <p:cNvSpPr/>
          <p:nvPr/>
        </p:nvSpPr>
        <p:spPr>
          <a:xfrm>
            <a:off x="4576964" y="3130136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23F29AE-9B2C-400B-B263-EC25DA841908}"/>
              </a:ext>
            </a:extLst>
          </p:cNvPr>
          <p:cNvSpPr/>
          <p:nvPr/>
        </p:nvSpPr>
        <p:spPr>
          <a:xfrm>
            <a:off x="7624094" y="3130136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B5C13D4-FB19-4FCD-9F58-DB5BD41275B6}"/>
              </a:ext>
            </a:extLst>
          </p:cNvPr>
          <p:cNvSpPr/>
          <p:nvPr/>
        </p:nvSpPr>
        <p:spPr>
          <a:xfrm>
            <a:off x="10671221" y="3128368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97F6CB8-E0F5-4728-AABE-15EC89FAA88F}"/>
              </a:ext>
            </a:extLst>
          </p:cNvPr>
          <p:cNvSpPr/>
          <p:nvPr/>
        </p:nvSpPr>
        <p:spPr>
          <a:xfrm>
            <a:off x="6269" y="1483766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0131A49-9FE2-4131-B91B-124BFC775269}"/>
              </a:ext>
            </a:extLst>
          </p:cNvPr>
          <p:cNvSpPr/>
          <p:nvPr/>
        </p:nvSpPr>
        <p:spPr>
          <a:xfrm>
            <a:off x="3053399" y="1483766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801AFE-8495-46AB-89FF-1A16B902FE55}"/>
              </a:ext>
            </a:extLst>
          </p:cNvPr>
          <p:cNvSpPr/>
          <p:nvPr/>
        </p:nvSpPr>
        <p:spPr>
          <a:xfrm>
            <a:off x="6100529" y="1483766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CA76A35-2961-423A-8E09-A1E3EAE420BC}"/>
              </a:ext>
            </a:extLst>
          </p:cNvPr>
          <p:cNvSpPr/>
          <p:nvPr/>
        </p:nvSpPr>
        <p:spPr>
          <a:xfrm>
            <a:off x="9147659" y="1481998"/>
            <a:ext cx="1527048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2EEFAA0E-D847-4955-9B8B-12BF3B9879FC}"/>
              </a:ext>
            </a:extLst>
          </p:cNvPr>
          <p:cNvSpPr/>
          <p:nvPr/>
        </p:nvSpPr>
        <p:spPr>
          <a:xfrm>
            <a:off x="4544" y="3081601"/>
            <a:ext cx="2006218" cy="1873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0A0D230-553E-4716-AE0F-D514C6464DA4}"/>
              </a:ext>
            </a:extLst>
          </p:cNvPr>
          <p:cNvSpPr/>
          <p:nvPr/>
        </p:nvSpPr>
        <p:spPr>
          <a:xfrm>
            <a:off x="4061178" y="3081601"/>
            <a:ext cx="2028317" cy="1873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588DDBAA-B802-4199-9F5A-9A91484C0C9B}"/>
              </a:ext>
            </a:extLst>
          </p:cNvPr>
          <p:cNvSpPr/>
          <p:nvPr/>
        </p:nvSpPr>
        <p:spPr>
          <a:xfrm>
            <a:off x="8117812" y="3081602"/>
            <a:ext cx="2028317" cy="1873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332CF975-0603-4395-8C4D-2D100604FE2B}"/>
              </a:ext>
            </a:extLst>
          </p:cNvPr>
          <p:cNvSpPr/>
          <p:nvPr/>
        </p:nvSpPr>
        <p:spPr>
          <a:xfrm>
            <a:off x="2008490" y="4967269"/>
            <a:ext cx="2050416" cy="1873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05DC6E1D-1334-4049-AE58-AE882818FAF8}"/>
              </a:ext>
            </a:extLst>
          </p:cNvPr>
          <p:cNvSpPr/>
          <p:nvPr/>
        </p:nvSpPr>
        <p:spPr>
          <a:xfrm>
            <a:off x="6109322" y="4967269"/>
            <a:ext cx="2006218" cy="1873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8DF43123-9BDE-4D94-B13A-41AFB2000AFE}"/>
              </a:ext>
            </a:extLst>
          </p:cNvPr>
          <p:cNvSpPr/>
          <p:nvPr/>
        </p:nvSpPr>
        <p:spPr>
          <a:xfrm>
            <a:off x="10121758" y="4967269"/>
            <a:ext cx="2050416" cy="1873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Imagen 66">
            <a:extLst>
              <a:ext uri="{FF2B5EF4-FFF2-40B4-BE49-F238E27FC236}">
                <a16:creationId xmlns:a16="http://schemas.microsoft.com/office/drawing/2014/main" id="{67C2ED1E-9131-4FC8-AD79-A046213C3E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1105" y="5166939"/>
            <a:ext cx="713966" cy="903754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7A138C62-3FAA-4290-9A7A-53BE00205C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52" y="1558178"/>
            <a:ext cx="1784414" cy="1461176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254E8C4A-43FC-4C71-A815-FCF38754EE7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540" y="1629256"/>
            <a:ext cx="1112660" cy="1112660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3FC81969-2B04-43B5-A226-584713E35CC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241" y="3466471"/>
            <a:ext cx="1412200" cy="948822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B862E264-9A4B-4918-A994-78C2BF482C8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980" y="1930400"/>
            <a:ext cx="1478664" cy="704568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7AC0BCE5-972A-469C-8598-2A9ACCDEDE8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937" y="1780315"/>
            <a:ext cx="1535765" cy="1122586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9944CF54-8642-4028-936D-8698A1B772E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17" y="5052553"/>
            <a:ext cx="1920372" cy="1062104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8BFBCF29-905B-4AB1-91A8-DADC57A357A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0151" y="3673111"/>
            <a:ext cx="1386315" cy="543200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E84F8AFF-56CC-4B7E-99CF-5F06E85DF3E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2620" y="5166939"/>
            <a:ext cx="881994" cy="881994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AC5D7D64-BAD5-4F4B-9848-F303AB7289A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689" y="5089492"/>
            <a:ext cx="889623" cy="981201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B49C3645-1772-44B2-A748-69B6BFDFF25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2099" y="5077645"/>
            <a:ext cx="1442682" cy="1088793"/>
          </a:xfrm>
          <a:prstGeom prst="rect">
            <a:avLst/>
          </a:prstGeom>
        </p:spPr>
      </p:pic>
      <p:pic>
        <p:nvPicPr>
          <p:cNvPr id="95" name="Imagen 94">
            <a:extLst>
              <a:ext uri="{FF2B5EF4-FFF2-40B4-BE49-F238E27FC236}">
                <a16:creationId xmlns:a16="http://schemas.microsoft.com/office/drawing/2014/main" id="{E73A39BA-1CD4-408A-8362-6B0A552BD39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14" y="1462698"/>
            <a:ext cx="1368208" cy="1665216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E97C2C11-984D-4F5B-9BA9-D41988E19B55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0" y="3272873"/>
            <a:ext cx="1386315" cy="1386315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AE2E1345-B6F2-4F12-AEDF-3B1A71648A2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71" y="5129427"/>
            <a:ext cx="780380" cy="985230"/>
          </a:xfrm>
          <a:prstGeom prst="rect">
            <a:avLst/>
          </a:prstGeom>
        </p:spPr>
      </p:pic>
      <p:pic>
        <p:nvPicPr>
          <p:cNvPr id="103" name="Imagen 102">
            <a:extLst>
              <a:ext uri="{FF2B5EF4-FFF2-40B4-BE49-F238E27FC236}">
                <a16:creationId xmlns:a16="http://schemas.microsoft.com/office/drawing/2014/main" id="{64315BAB-275F-40DD-9844-7E5FD7DEA2B1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773" y="2207430"/>
            <a:ext cx="1405659" cy="263348"/>
          </a:xfrm>
          <a:prstGeom prst="rect">
            <a:avLst/>
          </a:prstGeom>
        </p:spPr>
      </p:pic>
      <p:pic>
        <p:nvPicPr>
          <p:cNvPr id="105" name="Imagen 104">
            <a:extLst>
              <a:ext uri="{FF2B5EF4-FFF2-40B4-BE49-F238E27FC236}">
                <a16:creationId xmlns:a16="http://schemas.microsoft.com/office/drawing/2014/main" id="{6E34E120-82C3-47B5-B801-17115DE40CE6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2938" y="2163233"/>
            <a:ext cx="1514507" cy="291149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ED59F074-30C9-43E4-B29B-474835789141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417" y="3474585"/>
            <a:ext cx="1725285" cy="924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DB7E1C-1490-4A7E-B770-156A3A3309E7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646" y="3710456"/>
            <a:ext cx="1527048" cy="531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5A16E4-324A-4BE2-A9AA-0E7FC31B1E1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2145" y="3267941"/>
            <a:ext cx="1378534" cy="13324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34A44F-8672-4515-8C0B-48B32363A9A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1347" y="3652668"/>
            <a:ext cx="1282509" cy="5764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5CC525-00B5-450A-B380-DF8D6532A7A9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030" y="4842311"/>
            <a:ext cx="1226414" cy="15643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2F5F89-6D41-4204-A10F-0D42B133CF65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528" y="3600891"/>
            <a:ext cx="1586175" cy="7702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4CCC4C8-073F-408A-91C4-355B37830A8A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435" y="5224979"/>
            <a:ext cx="1186365" cy="68120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347D655-5288-4607-9854-F4B58CEC2703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654" y="1567019"/>
            <a:ext cx="1684777" cy="11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72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E9FE64C4-A9B6-4B23-BB22-F453570AC4E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Picture Placeholder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</p:spPr>
      </p:sp>
      <p:sp>
        <p:nvSpPr>
          <p:cNvPr id="7" name="TextBox 6"/>
          <p:cNvSpPr txBox="1"/>
          <p:nvPr/>
        </p:nvSpPr>
        <p:spPr>
          <a:xfrm>
            <a:off x="4873549" y="1104900"/>
            <a:ext cx="2371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600" b="1" spc="600" dirty="0">
                <a:solidFill>
                  <a:sysClr val="windowText" lastClr="000000"/>
                </a:solidFill>
                <a:latin typeface="Raleway" panose="020B0503030101060003" pitchFamily="34" charset="0"/>
              </a:rPr>
              <a:t>Gracias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066925" y="1924050"/>
            <a:ext cx="8058150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DAD2858-8AD6-4D7D-84A9-1C4032114B0B}"/>
              </a:ext>
            </a:extLst>
          </p:cNvPr>
          <p:cNvSpPr txBox="1">
            <a:spLocks/>
          </p:cNvSpPr>
          <p:nvPr/>
        </p:nvSpPr>
        <p:spPr>
          <a:xfrm>
            <a:off x="2345278" y="4483515"/>
            <a:ext cx="7501444" cy="129908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>
                <a:solidFill>
                  <a:sysClr val="windowText" lastClr="000000"/>
                </a:solidFill>
              </a:rPr>
              <a:t>Av. Primavera 1796 Of. 701 – Surco</a:t>
            </a:r>
          </a:p>
          <a:p>
            <a:pPr algn="ctr"/>
            <a:r>
              <a:rPr lang="es-ES" b="1" dirty="0">
                <a:solidFill>
                  <a:sysClr val="windowText" lastClr="000000"/>
                </a:solidFill>
                <a:hlinkClick r:id="rId4"/>
              </a:rPr>
              <a:t>contacto@psportsm.com</a:t>
            </a:r>
            <a:endParaRPr lang="es-ES" b="1" dirty="0">
              <a:solidFill>
                <a:sysClr val="windowText" lastClr="000000"/>
              </a:solidFill>
            </a:endParaRPr>
          </a:p>
          <a:p>
            <a:pPr algn="ctr"/>
            <a:r>
              <a:rPr lang="es-ES" b="1" dirty="0">
                <a:solidFill>
                  <a:sysClr val="windowText" lastClr="000000"/>
                </a:solidFill>
              </a:rPr>
              <a:t>01-344-2459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75D2377-EF8A-4133-A760-167B5C5EF8F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8603" y="2630522"/>
            <a:ext cx="5754794" cy="15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74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B1DFDA68-EAFC-491E-8621-8DFF1D04FD6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Picture Placeholder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</p:sp>
      <p:sp>
        <p:nvSpPr>
          <p:cNvPr id="7" name="TextBox 6"/>
          <p:cNvSpPr txBox="1"/>
          <p:nvPr/>
        </p:nvSpPr>
        <p:spPr>
          <a:xfrm>
            <a:off x="1173233" y="3088148"/>
            <a:ext cx="2577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3600" spc="600">
                <a:solidFill>
                  <a:schemeClr val="bg1"/>
                </a:solidFill>
                <a:latin typeface="Raleway" panose="020B0503030101060003" pitchFamily="34" charset="0"/>
              </a:rPr>
              <a:t>Nosotros</a:t>
            </a:r>
          </a:p>
        </p:txBody>
      </p:sp>
      <p:sp>
        <p:nvSpPr>
          <p:cNvPr id="8" name="Text Placeholder 10"/>
          <p:cNvSpPr txBox="1">
            <a:spLocks/>
          </p:cNvSpPr>
          <p:nvPr/>
        </p:nvSpPr>
        <p:spPr>
          <a:xfrm>
            <a:off x="4212203" y="2700706"/>
            <a:ext cx="7501444" cy="190831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chemeClr val="bg1"/>
                </a:solidFill>
              </a:rPr>
              <a:t>Somos una Agencia de Marketing Deportivo con años de experiencia en el mercado, </a:t>
            </a:r>
            <a:r>
              <a:rPr lang="es-PE" sz="1800" dirty="0">
                <a:solidFill>
                  <a:schemeClr val="bg1"/>
                </a:solidFill>
              </a:rPr>
              <a:t>gestionando negocios, patrocinios, produciendo eventos y activaciones BTL.</a:t>
            </a:r>
          </a:p>
          <a:p>
            <a:pPr algn="l"/>
            <a:r>
              <a:rPr lang="es-ES" sz="1800" dirty="0">
                <a:solidFill>
                  <a:schemeClr val="bg1"/>
                </a:solidFill>
              </a:rPr>
              <a:t>Nuestra meta es sobrepasar las expectativas del cliente, brindando un servicio de alta calidad y profesionalismo.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81462" y="2474844"/>
            <a:ext cx="0" cy="1908313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53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DE837CF5-4F6C-4F69-B4DB-5B6E3AD2B1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632811" cy="6858000"/>
          </a:xfrm>
        </p:spPr>
      </p:pic>
      <p:sp>
        <p:nvSpPr>
          <p:cNvPr id="5" name="TextBox 4"/>
          <p:cNvSpPr txBox="1"/>
          <p:nvPr/>
        </p:nvSpPr>
        <p:spPr>
          <a:xfrm>
            <a:off x="6426322" y="1341547"/>
            <a:ext cx="5683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Eventos Deportivos</a:t>
            </a: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7591774" y="2448779"/>
            <a:ext cx="3641262" cy="33861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PE" sz="1600" dirty="0"/>
              <a:t>Somos especialistas organizando toda clase de eventos deportivos encargándonos de la creación, producción, organización y supervisión.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9B04CD-77B6-41AB-8C59-5B67965BE1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2700" y="6110388"/>
            <a:ext cx="2019300" cy="5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29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45611" y="3550959"/>
            <a:ext cx="451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Lleva la Pasión a Tu Empresa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F2AB16B-9A41-4029-AAD4-CFC5F9828A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11" y="6056777"/>
            <a:ext cx="2019300" cy="560356"/>
          </a:xfrm>
          <a:prstGeom prst="rect">
            <a:avLst/>
          </a:prstGeom>
        </p:spPr>
      </p:pic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FE3CC693-9331-4535-BA1C-AD834F59F4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5086" y="2240462"/>
            <a:ext cx="3269728" cy="2085861"/>
          </a:xfrm>
        </p:spPr>
      </p:pic>
      <p:pic>
        <p:nvPicPr>
          <p:cNvPr id="22" name="Marcador de posición de imagen 21">
            <a:extLst>
              <a:ext uri="{FF2B5EF4-FFF2-40B4-BE49-F238E27FC236}">
                <a16:creationId xmlns:a16="http://schemas.microsoft.com/office/drawing/2014/main" id="{5F6D1D40-A95D-455F-B5B1-216DD73E3C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2271" y="4480924"/>
            <a:ext cx="3269729" cy="2085862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2AC081-74EC-4364-9AC0-E628566816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2275" y="0"/>
            <a:ext cx="3269726" cy="2085860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21DFB9C-C361-4156-82A3-5E287958791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22275" y="2240462"/>
            <a:ext cx="3269726" cy="2085860"/>
          </a:xfrm>
        </p:spPr>
      </p:pic>
      <p:pic>
        <p:nvPicPr>
          <p:cNvPr id="4" name="Marcador de posición de imagen 3" descr="Imagen que contiene persona, pose, foto, grupo&#10;&#10;Descripción generada con confianza muy alta">
            <a:extLst>
              <a:ext uri="{FF2B5EF4-FFF2-40B4-BE49-F238E27FC236}">
                <a16:creationId xmlns:a16="http://schemas.microsoft.com/office/drawing/2014/main" id="{63B11A60-FAD9-4F3B-B742-E912FDCC8C7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76463" y="0"/>
            <a:ext cx="3121025" cy="2085975"/>
          </a:xfrm>
        </p:spPr>
      </p:pic>
      <p:pic>
        <p:nvPicPr>
          <p:cNvPr id="6" name="Marcador de posición de imagen 5" descr="Imagen que contiene persona, sujetando, exterior, hombre&#10;&#10;Descripción generada con confianza alta">
            <a:extLst>
              <a:ext uri="{FF2B5EF4-FFF2-40B4-BE49-F238E27FC236}">
                <a16:creationId xmlns:a16="http://schemas.microsoft.com/office/drawing/2014/main" id="{D5C931F2-4782-4DEA-B028-F5294F1CA0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75"/>
          <a:stretch/>
        </p:blipFill>
        <p:spPr>
          <a:xfrm>
            <a:off x="5455086" y="1414"/>
            <a:ext cx="3269726" cy="2086185"/>
          </a:xfrm>
        </p:spPr>
      </p:pic>
    </p:spTree>
    <p:extLst>
      <p:ext uri="{BB962C8B-B14F-4D97-AF65-F5344CB8AC3E}">
        <p14:creationId xmlns:p14="http://schemas.microsoft.com/office/powerpoint/2010/main" val="748958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85153" y="959418"/>
            <a:ext cx="3938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Campeonatos </a:t>
            </a:r>
          </a:p>
          <a:p>
            <a:pPr algn="r"/>
            <a:r>
              <a:rPr lang="es-PE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Deportivos y Recreativos</a:t>
            </a: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7582817" y="2713744"/>
            <a:ext cx="3641262" cy="264202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PE" sz="1600" dirty="0"/>
              <a:t>Nos encargamos de crear campeonatos de acuerdo a las expectativas del cliente, aplicando el mejor formato de competencia que se adecue a cada disciplina.</a:t>
            </a:r>
            <a:endParaRPr lang="es-PE" sz="1600" i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2508BB-8C2F-43DB-9E07-FAECFA70BA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2700" y="6110388"/>
            <a:ext cx="2019300" cy="560356"/>
          </a:xfrm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3FE5AA3-7E0F-4D9A-9BFE-290F188918B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500191" cy="6858000"/>
          </a:xfrm>
        </p:spPr>
      </p:pic>
    </p:spTree>
    <p:extLst>
      <p:ext uri="{BB962C8B-B14F-4D97-AF65-F5344CB8AC3E}">
        <p14:creationId xmlns:p14="http://schemas.microsoft.com/office/powerpoint/2010/main" val="406087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049B0426-041B-4215-A998-45E8C4B36E2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502" y="0"/>
            <a:ext cx="6325772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4BF5D21-E3DD-46D8-82ED-C1E874553C80}"/>
              </a:ext>
            </a:extLst>
          </p:cNvPr>
          <p:cNvSpPr txBox="1">
            <a:spLocks/>
          </p:cNvSpPr>
          <p:nvPr/>
        </p:nvSpPr>
        <p:spPr>
          <a:xfrm>
            <a:off x="1868260" y="0"/>
            <a:ext cx="4781550" cy="6858000"/>
          </a:xfrm>
          <a:prstGeom prst="parallelogram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E50FF41-7FEE-4548-BE4E-222A7A58EF46}"/>
              </a:ext>
            </a:extLst>
          </p:cNvPr>
          <p:cNvSpPr/>
          <p:nvPr/>
        </p:nvSpPr>
        <p:spPr>
          <a:xfrm>
            <a:off x="8831058" y="0"/>
            <a:ext cx="3360942" cy="6858000"/>
          </a:xfrm>
          <a:custGeom>
            <a:avLst/>
            <a:gdLst>
              <a:gd name="connsiteX0" fmla="*/ 0 w 3174898"/>
              <a:gd name="connsiteY0" fmla="*/ 0 h 6065391"/>
              <a:gd name="connsiteX1" fmla="*/ 3174898 w 3174898"/>
              <a:gd name="connsiteY1" fmla="*/ 0 h 6065391"/>
              <a:gd name="connsiteX2" fmla="*/ 3174898 w 3174898"/>
              <a:gd name="connsiteY2" fmla="*/ 6065391 h 6065391"/>
              <a:gd name="connsiteX3" fmla="*/ 0 w 3174898"/>
              <a:gd name="connsiteY3" fmla="*/ 6065391 h 6065391"/>
              <a:gd name="connsiteX4" fmla="*/ 0 w 3174898"/>
              <a:gd name="connsiteY4" fmla="*/ 0 h 6065391"/>
              <a:gd name="connsiteX0" fmla="*/ 1665027 w 3174898"/>
              <a:gd name="connsiteY0" fmla="*/ 191069 h 6065391"/>
              <a:gd name="connsiteX1" fmla="*/ 3174898 w 3174898"/>
              <a:gd name="connsiteY1" fmla="*/ 0 h 6065391"/>
              <a:gd name="connsiteX2" fmla="*/ 3174898 w 3174898"/>
              <a:gd name="connsiteY2" fmla="*/ 6065391 h 6065391"/>
              <a:gd name="connsiteX3" fmla="*/ 0 w 3174898"/>
              <a:gd name="connsiteY3" fmla="*/ 6065391 h 6065391"/>
              <a:gd name="connsiteX4" fmla="*/ 1665027 w 3174898"/>
              <a:gd name="connsiteY4" fmla="*/ 191069 h 6065391"/>
              <a:gd name="connsiteX0" fmla="*/ 1187355 w 3174898"/>
              <a:gd name="connsiteY0" fmla="*/ 0 h 6065391"/>
              <a:gd name="connsiteX1" fmla="*/ 3174898 w 3174898"/>
              <a:gd name="connsiteY1" fmla="*/ 0 h 6065391"/>
              <a:gd name="connsiteX2" fmla="*/ 3174898 w 3174898"/>
              <a:gd name="connsiteY2" fmla="*/ 6065391 h 6065391"/>
              <a:gd name="connsiteX3" fmla="*/ 0 w 3174898"/>
              <a:gd name="connsiteY3" fmla="*/ 6065391 h 6065391"/>
              <a:gd name="connsiteX4" fmla="*/ 1187355 w 3174898"/>
              <a:gd name="connsiteY4" fmla="*/ 0 h 606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4898" h="6065391">
                <a:moveTo>
                  <a:pt x="1187355" y="0"/>
                </a:moveTo>
                <a:lnTo>
                  <a:pt x="3174898" y="0"/>
                </a:lnTo>
                <a:lnTo>
                  <a:pt x="3174898" y="6065391"/>
                </a:lnTo>
                <a:lnTo>
                  <a:pt x="0" y="6065391"/>
                </a:lnTo>
                <a:lnTo>
                  <a:pt x="1187355" y="0"/>
                </a:lnTo>
                <a:close/>
              </a:path>
            </a:pathLst>
          </a:cu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96E9BC02-98AD-49B3-8DD7-1FE952E6CC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360942" cy="6858213"/>
          </a:xfrm>
          <a:custGeom>
            <a:avLst/>
            <a:gdLst>
              <a:gd name="connsiteX0" fmla="*/ 0 w 4854575"/>
              <a:gd name="connsiteY0" fmla="*/ 6064966 h 6064966"/>
              <a:gd name="connsiteX1" fmla="*/ 1213644 w 4854575"/>
              <a:gd name="connsiteY1" fmla="*/ 0 h 6064966"/>
              <a:gd name="connsiteX2" fmla="*/ 4854575 w 4854575"/>
              <a:gd name="connsiteY2" fmla="*/ 0 h 6064966"/>
              <a:gd name="connsiteX3" fmla="*/ 3640931 w 4854575"/>
              <a:gd name="connsiteY3" fmla="*/ 6064966 h 6064966"/>
              <a:gd name="connsiteX4" fmla="*/ 0 w 4854575"/>
              <a:gd name="connsiteY4" fmla="*/ 6064966 h 6064966"/>
              <a:gd name="connsiteX0" fmla="*/ 363365 w 3640931"/>
              <a:gd name="connsiteY0" fmla="*/ 6038462 h 6064966"/>
              <a:gd name="connsiteX1" fmla="*/ 0 w 3640931"/>
              <a:gd name="connsiteY1" fmla="*/ 0 h 6064966"/>
              <a:gd name="connsiteX2" fmla="*/ 3640931 w 3640931"/>
              <a:gd name="connsiteY2" fmla="*/ 0 h 6064966"/>
              <a:gd name="connsiteX3" fmla="*/ 2427287 w 3640931"/>
              <a:gd name="connsiteY3" fmla="*/ 6064966 h 6064966"/>
              <a:gd name="connsiteX4" fmla="*/ 363365 w 3640931"/>
              <a:gd name="connsiteY4" fmla="*/ 6038462 h 6064966"/>
              <a:gd name="connsiteX0" fmla="*/ 0 w 3277566"/>
              <a:gd name="connsiteY0" fmla="*/ 6038462 h 6064966"/>
              <a:gd name="connsiteX1" fmla="*/ 272739 w 3277566"/>
              <a:gd name="connsiteY1" fmla="*/ 13252 h 6064966"/>
              <a:gd name="connsiteX2" fmla="*/ 3277566 w 3277566"/>
              <a:gd name="connsiteY2" fmla="*/ 0 h 6064966"/>
              <a:gd name="connsiteX3" fmla="*/ 2063922 w 3277566"/>
              <a:gd name="connsiteY3" fmla="*/ 6064966 h 6064966"/>
              <a:gd name="connsiteX4" fmla="*/ 0 w 3277566"/>
              <a:gd name="connsiteY4" fmla="*/ 6038462 h 6064966"/>
              <a:gd name="connsiteX0" fmla="*/ 323609 w 3004827"/>
              <a:gd name="connsiteY0" fmla="*/ 6038462 h 6064966"/>
              <a:gd name="connsiteX1" fmla="*/ 0 w 3004827"/>
              <a:gd name="connsiteY1" fmla="*/ 13252 h 6064966"/>
              <a:gd name="connsiteX2" fmla="*/ 3004827 w 3004827"/>
              <a:gd name="connsiteY2" fmla="*/ 0 h 6064966"/>
              <a:gd name="connsiteX3" fmla="*/ 1791183 w 3004827"/>
              <a:gd name="connsiteY3" fmla="*/ 6064966 h 6064966"/>
              <a:gd name="connsiteX4" fmla="*/ 323609 w 3004827"/>
              <a:gd name="connsiteY4" fmla="*/ 6038462 h 6064966"/>
              <a:gd name="connsiteX0" fmla="*/ 18809 w 3004827"/>
              <a:gd name="connsiteY0" fmla="*/ 6078218 h 6078218"/>
              <a:gd name="connsiteX1" fmla="*/ 0 w 3004827"/>
              <a:gd name="connsiteY1" fmla="*/ 13252 h 6078218"/>
              <a:gd name="connsiteX2" fmla="*/ 3004827 w 3004827"/>
              <a:gd name="connsiteY2" fmla="*/ 0 h 6078218"/>
              <a:gd name="connsiteX3" fmla="*/ 1791183 w 3004827"/>
              <a:gd name="connsiteY3" fmla="*/ 6064966 h 6078218"/>
              <a:gd name="connsiteX4" fmla="*/ 18809 w 3004827"/>
              <a:gd name="connsiteY4" fmla="*/ 6078218 h 6078218"/>
              <a:gd name="connsiteX0" fmla="*/ 18809 w 3004827"/>
              <a:gd name="connsiteY0" fmla="*/ 6078218 h 6078218"/>
              <a:gd name="connsiteX1" fmla="*/ 0 w 3004827"/>
              <a:gd name="connsiteY1" fmla="*/ 13252 h 6078218"/>
              <a:gd name="connsiteX2" fmla="*/ 3004827 w 3004827"/>
              <a:gd name="connsiteY2" fmla="*/ 0 h 6078218"/>
              <a:gd name="connsiteX3" fmla="*/ 1791183 w 3004827"/>
              <a:gd name="connsiteY3" fmla="*/ 6078218 h 6078218"/>
              <a:gd name="connsiteX4" fmla="*/ 18809 w 3004827"/>
              <a:gd name="connsiteY4" fmla="*/ 6078218 h 6078218"/>
              <a:gd name="connsiteX0" fmla="*/ 18809 w 3004827"/>
              <a:gd name="connsiteY0" fmla="*/ 6078218 h 6091896"/>
              <a:gd name="connsiteX1" fmla="*/ 0 w 3004827"/>
              <a:gd name="connsiteY1" fmla="*/ 13252 h 6091896"/>
              <a:gd name="connsiteX2" fmla="*/ 3004827 w 3004827"/>
              <a:gd name="connsiteY2" fmla="*/ 0 h 6091896"/>
              <a:gd name="connsiteX3" fmla="*/ 1843753 w 3004827"/>
              <a:gd name="connsiteY3" fmla="*/ 6091896 h 6091896"/>
              <a:gd name="connsiteX4" fmla="*/ 18809 w 3004827"/>
              <a:gd name="connsiteY4" fmla="*/ 6078218 h 6091896"/>
              <a:gd name="connsiteX0" fmla="*/ 18809 w 3004827"/>
              <a:gd name="connsiteY0" fmla="*/ 6105574 h 6105574"/>
              <a:gd name="connsiteX1" fmla="*/ 0 w 3004827"/>
              <a:gd name="connsiteY1" fmla="*/ 13252 h 6105574"/>
              <a:gd name="connsiteX2" fmla="*/ 3004827 w 3004827"/>
              <a:gd name="connsiteY2" fmla="*/ 0 h 6105574"/>
              <a:gd name="connsiteX3" fmla="*/ 1843753 w 3004827"/>
              <a:gd name="connsiteY3" fmla="*/ 6091896 h 6105574"/>
              <a:gd name="connsiteX4" fmla="*/ 18809 w 3004827"/>
              <a:gd name="connsiteY4" fmla="*/ 6105574 h 6105574"/>
              <a:gd name="connsiteX0" fmla="*/ 18809 w 3004827"/>
              <a:gd name="connsiteY0" fmla="*/ 6105574 h 6105574"/>
              <a:gd name="connsiteX1" fmla="*/ 0 w 3004827"/>
              <a:gd name="connsiteY1" fmla="*/ 13252 h 6105574"/>
              <a:gd name="connsiteX2" fmla="*/ 3004827 w 3004827"/>
              <a:gd name="connsiteY2" fmla="*/ 0 h 6105574"/>
              <a:gd name="connsiteX3" fmla="*/ 1843753 w 3004827"/>
              <a:gd name="connsiteY3" fmla="*/ 6091896 h 6105574"/>
              <a:gd name="connsiteX4" fmla="*/ 18809 w 3004827"/>
              <a:gd name="connsiteY4" fmla="*/ 6105574 h 6105574"/>
              <a:gd name="connsiteX0" fmla="*/ 5666 w 3004827"/>
              <a:gd name="connsiteY0" fmla="*/ 6091896 h 6091896"/>
              <a:gd name="connsiteX1" fmla="*/ 0 w 3004827"/>
              <a:gd name="connsiteY1" fmla="*/ 13252 h 6091896"/>
              <a:gd name="connsiteX2" fmla="*/ 3004827 w 3004827"/>
              <a:gd name="connsiteY2" fmla="*/ 0 h 6091896"/>
              <a:gd name="connsiteX3" fmla="*/ 1843753 w 3004827"/>
              <a:gd name="connsiteY3" fmla="*/ 6091896 h 6091896"/>
              <a:gd name="connsiteX4" fmla="*/ 5666 w 3004827"/>
              <a:gd name="connsiteY4" fmla="*/ 6091896 h 6091896"/>
              <a:gd name="connsiteX0" fmla="*/ 5666 w 3004827"/>
              <a:gd name="connsiteY0" fmla="*/ 6078644 h 6078644"/>
              <a:gd name="connsiteX1" fmla="*/ 0 w 3004827"/>
              <a:gd name="connsiteY1" fmla="*/ 0 h 6078644"/>
              <a:gd name="connsiteX2" fmla="*/ 3004827 w 3004827"/>
              <a:gd name="connsiteY2" fmla="*/ 426 h 6078644"/>
              <a:gd name="connsiteX3" fmla="*/ 1843753 w 3004827"/>
              <a:gd name="connsiteY3" fmla="*/ 6078644 h 6078644"/>
              <a:gd name="connsiteX4" fmla="*/ 5666 w 3004827"/>
              <a:gd name="connsiteY4" fmla="*/ 6078644 h 6078644"/>
              <a:gd name="connsiteX0" fmla="*/ 5666 w 3004827"/>
              <a:gd name="connsiteY0" fmla="*/ 6092322 h 6092322"/>
              <a:gd name="connsiteX1" fmla="*/ 0 w 3004827"/>
              <a:gd name="connsiteY1" fmla="*/ 0 h 6092322"/>
              <a:gd name="connsiteX2" fmla="*/ 3004827 w 3004827"/>
              <a:gd name="connsiteY2" fmla="*/ 426 h 6092322"/>
              <a:gd name="connsiteX3" fmla="*/ 1843753 w 3004827"/>
              <a:gd name="connsiteY3" fmla="*/ 6078644 h 6092322"/>
              <a:gd name="connsiteX4" fmla="*/ 5666 w 3004827"/>
              <a:gd name="connsiteY4" fmla="*/ 6092322 h 6092322"/>
              <a:gd name="connsiteX0" fmla="*/ 1232 w 3013536"/>
              <a:gd name="connsiteY0" fmla="*/ 6078644 h 6078644"/>
              <a:gd name="connsiteX1" fmla="*/ 8709 w 3013536"/>
              <a:gd name="connsiteY1" fmla="*/ 0 h 6078644"/>
              <a:gd name="connsiteX2" fmla="*/ 3013536 w 3013536"/>
              <a:gd name="connsiteY2" fmla="*/ 426 h 6078644"/>
              <a:gd name="connsiteX3" fmla="*/ 1852462 w 3013536"/>
              <a:gd name="connsiteY3" fmla="*/ 6078644 h 6078644"/>
              <a:gd name="connsiteX4" fmla="*/ 1232 w 3013536"/>
              <a:gd name="connsiteY4" fmla="*/ 6078644 h 6078644"/>
              <a:gd name="connsiteX0" fmla="*/ 1232 w 3013536"/>
              <a:gd name="connsiteY0" fmla="*/ 6078644 h 6078644"/>
              <a:gd name="connsiteX1" fmla="*/ 8709 w 3013536"/>
              <a:gd name="connsiteY1" fmla="*/ 0 h 6078644"/>
              <a:gd name="connsiteX2" fmla="*/ 3013536 w 3013536"/>
              <a:gd name="connsiteY2" fmla="*/ 426 h 6078644"/>
              <a:gd name="connsiteX3" fmla="*/ 1865604 w 3013536"/>
              <a:gd name="connsiteY3" fmla="*/ 6078644 h 6078644"/>
              <a:gd name="connsiteX4" fmla="*/ 1232 w 3013536"/>
              <a:gd name="connsiteY4" fmla="*/ 6078644 h 6078644"/>
              <a:gd name="connsiteX0" fmla="*/ 1232 w 3013536"/>
              <a:gd name="connsiteY0" fmla="*/ 6078644 h 6078644"/>
              <a:gd name="connsiteX1" fmla="*/ 8709 w 3013536"/>
              <a:gd name="connsiteY1" fmla="*/ 0 h 6078644"/>
              <a:gd name="connsiteX2" fmla="*/ 3013536 w 3013536"/>
              <a:gd name="connsiteY2" fmla="*/ 426 h 6078644"/>
              <a:gd name="connsiteX3" fmla="*/ 1865604 w 3013536"/>
              <a:gd name="connsiteY3" fmla="*/ 6078644 h 6078644"/>
              <a:gd name="connsiteX4" fmla="*/ 1232 w 3013536"/>
              <a:gd name="connsiteY4" fmla="*/ 6078644 h 6078644"/>
              <a:gd name="connsiteX0" fmla="*/ 5666 w 3004827"/>
              <a:gd name="connsiteY0" fmla="*/ 6078644 h 6078644"/>
              <a:gd name="connsiteX1" fmla="*/ 0 w 3004827"/>
              <a:gd name="connsiteY1" fmla="*/ 0 h 6078644"/>
              <a:gd name="connsiteX2" fmla="*/ 3004827 w 3004827"/>
              <a:gd name="connsiteY2" fmla="*/ 426 h 6078644"/>
              <a:gd name="connsiteX3" fmla="*/ 1856895 w 3004827"/>
              <a:gd name="connsiteY3" fmla="*/ 6078644 h 6078644"/>
              <a:gd name="connsiteX4" fmla="*/ 5666 w 3004827"/>
              <a:gd name="connsiteY4" fmla="*/ 6078644 h 607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827" h="6078644">
                <a:moveTo>
                  <a:pt x="5666" y="6078644"/>
                </a:moveTo>
                <a:cubicBezTo>
                  <a:pt x="-604" y="4056989"/>
                  <a:pt x="6270" y="2021655"/>
                  <a:pt x="0" y="0"/>
                </a:cubicBezTo>
                <a:lnTo>
                  <a:pt x="3004827" y="426"/>
                </a:lnTo>
                <a:lnTo>
                  <a:pt x="1856895" y="6078644"/>
                </a:lnTo>
                <a:lnTo>
                  <a:pt x="5666" y="6078644"/>
                </a:lnTo>
                <a:close/>
              </a:path>
            </a:pathLst>
          </a:cu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66593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DE837CF5-4F6C-4F69-B4DB-5B6E3AD2B1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6095999" y="0"/>
            <a:ext cx="6095999" cy="6858000"/>
          </a:xfrm>
        </p:spPr>
      </p:pic>
      <p:sp>
        <p:nvSpPr>
          <p:cNvPr id="5" name="TextBox 4"/>
          <p:cNvSpPr txBox="1"/>
          <p:nvPr/>
        </p:nvSpPr>
        <p:spPr>
          <a:xfrm>
            <a:off x="739440" y="1191008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spc="60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Olimpiadas</a:t>
            </a: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594909" y="2539572"/>
            <a:ext cx="3641262" cy="33861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PE" sz="1600" dirty="0"/>
              <a:t>Un ambiente de recreación y competitividad sana, que busque la confraternidad entre los colaboradores de una empresa mediante la participación en las distintas disciplinas deportivas.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A54C033-C919-448B-88CD-7BDDC4F764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09" y="5925710"/>
            <a:ext cx="2019300" cy="5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72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Keep it simply smart!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90549" y="1210058"/>
            <a:ext cx="2545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Full Day</a:t>
            </a: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7575838" y="2539572"/>
            <a:ext cx="3641262" cy="338613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PE" sz="1600" dirty="0"/>
              <a:t>Una jornada donde se fortalecen los lazos entre los colaboradores y los valores de la empresa.</a:t>
            </a:r>
          </a:p>
          <a:p>
            <a:pPr>
              <a:lnSpc>
                <a:spcPct val="150000"/>
              </a:lnSpc>
            </a:pPr>
            <a:r>
              <a:rPr lang="es-PE" sz="1600" dirty="0"/>
              <a:t>Buscamos que el colaborador sienta este día como único.</a:t>
            </a: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1B2C0DD0-D0D8-41D4-ADE7-4475EF6E8C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500191" cy="685800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25D122C-6E77-4177-8BC7-6D4B78AEB9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2700" y="6110388"/>
            <a:ext cx="2019300" cy="5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86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A817B1-E75C-4DB8-9B0A-1A0AC25A777C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CF27C5B9-085C-481B-9CCB-CB783E93919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3119" y="0"/>
            <a:ext cx="1985962" cy="6100355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403237B-F57B-4837-91E6-A0723B5511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6038" y="757645"/>
            <a:ext cx="1985962" cy="610035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8A39863-B145-4E44-92F2-D7FE51F6A0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0200" y="378822"/>
            <a:ext cx="1985962" cy="6100355"/>
          </a:xfrm>
        </p:spPr>
      </p:pic>
      <p:sp>
        <p:nvSpPr>
          <p:cNvPr id="5" name="TextBox 4"/>
          <p:cNvSpPr txBox="1"/>
          <p:nvPr/>
        </p:nvSpPr>
        <p:spPr>
          <a:xfrm>
            <a:off x="0" y="972809"/>
            <a:ext cx="6006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503030101060003" pitchFamily="34" charset="0"/>
              </a:rPr>
              <a:t>Marketing Deportivo</a:t>
            </a: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827376" y="2350985"/>
            <a:ext cx="3641262" cy="26067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800" dirty="0"/>
              <a:t>Combinamos la pasión, la emoción y la ilusión con las herramientas del marketing tradicional.</a:t>
            </a:r>
          </a:p>
          <a:p>
            <a:pPr algn="l"/>
            <a:endParaRPr lang="es-PE" sz="1800" dirty="0"/>
          </a:p>
          <a:p>
            <a:pPr algn="l"/>
            <a:r>
              <a:rPr lang="es-PE" sz="1800" dirty="0"/>
              <a:t>Usamos distintas plataformas deportivas para que TU MARCA este presente en el consumidor de una forma “pasional”.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CFBEA2E-9283-4B5C-BC0C-03ACFE03C3C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460" y="6012773"/>
            <a:ext cx="2019300" cy="5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44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e Powerpoint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2F82FD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11689</TotalTime>
  <Words>267</Words>
  <Application>Microsoft Office PowerPoint</Application>
  <PresentationFormat>Panorámica</PresentationFormat>
  <Paragraphs>35</Paragraphs>
  <Slides>12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Raleway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 Daniel Maita Vasquez</dc:creator>
  <cp:lastModifiedBy>Ronal Daniel Maita Vasquez</cp:lastModifiedBy>
  <cp:revision>179</cp:revision>
  <dcterms:created xsi:type="dcterms:W3CDTF">2016-08-21T12:27:08Z</dcterms:created>
  <dcterms:modified xsi:type="dcterms:W3CDTF">2018-01-11T15:59:11Z</dcterms:modified>
</cp:coreProperties>
</file>